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72" r:id="rId13"/>
    <p:sldId id="268" r:id="rId14"/>
    <p:sldId id="267" r:id="rId15"/>
    <p:sldId id="270" r:id="rId16"/>
    <p:sldId id="269" r:id="rId17"/>
    <p:sldId id="271" r:id="rId18"/>
    <p:sldId id="273" r:id="rId19"/>
  </p:sldIdLst>
  <p:sldSz cx="9144000" cy="5143500" type="screen16x9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10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7)%20CREA%20Lincoln\IND.%20CLIMA%20LINCOLN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7)%20CREA%20Lincoln\IND.%20CLIMA%20LINCOLN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ropbox\CREA%20LINCOLN%20-%20GRUPO%20CREA\COMPARATIVOS\Analisis%20REPRODUCTIVO%202013%20CREA%20LINCOLN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Google%20Drive\5)%20ZONA%20Oeste\JTA%20LECHERA%20OCT%202015\TAMBOS\RepZO%2014-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11"/>
  <c:chart>
    <c:plotArea>
      <c:layout>
        <c:manualLayout>
          <c:layoutTarget val="inner"/>
          <c:xMode val="edge"/>
          <c:yMode val="edge"/>
          <c:x val="0.38850241860263357"/>
          <c:y val="0.18418034570232958"/>
          <c:w val="0.57568490922105808"/>
          <c:h val="0.7678443714587277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2"/>
            <c:spPr>
              <a:ln w="19050"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2.1799960955293816E-2"/>
                  <c:y val="-1.2688404992037931E-2"/>
                </c:manualLayout>
              </c:layout>
              <c:showVal val="1"/>
              <c:showPercent val="1"/>
              <c:separator> - </c:separator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</c:dLbl>
            <c:dLbl>
              <c:idx val="2"/>
              <c:layout>
                <c:manualLayout>
                  <c:x val="0.13165267564694882"/>
                  <c:y val="-0.13540189595459171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4.0021040758334958E-2"/>
                  <c:y val="-9.9887049587083082E-2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-6.4189496974035361E-3"/>
                  <c:y val="-3.1998470077398811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PRO!$B$27:$B$32</c:f>
              <c:strCache>
                <c:ptCount val="6"/>
                <c:pt idx="0">
                  <c:v>DairyWIN</c:v>
                </c:pt>
                <c:pt idx="1">
                  <c:v>DIRSA</c:v>
                </c:pt>
                <c:pt idx="2">
                  <c:v>Syscord</c:v>
                </c:pt>
                <c:pt idx="3">
                  <c:v>SSW</c:v>
                </c:pt>
                <c:pt idx="4">
                  <c:v>DC305</c:v>
                </c:pt>
                <c:pt idx="5">
                  <c:v>SW</c:v>
                </c:pt>
              </c:strCache>
            </c:strRef>
          </c:cat>
          <c:val>
            <c:numRef>
              <c:f>PRO!$C$27:$C$32</c:f>
              <c:numCache>
                <c:formatCode>General</c:formatCode>
                <c:ptCount val="6"/>
                <c:pt idx="0">
                  <c:v>6</c:v>
                </c:pt>
                <c:pt idx="1">
                  <c:v>9</c:v>
                </c:pt>
                <c:pt idx="2">
                  <c:v>20</c:v>
                </c:pt>
                <c:pt idx="3">
                  <c:v>1</c:v>
                </c:pt>
                <c:pt idx="4">
                  <c:v>7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cat>
            <c:strRef>
              <c:f>PRO!$B$27:$B$32</c:f>
              <c:strCache>
                <c:ptCount val="6"/>
                <c:pt idx="0">
                  <c:v>DairyWIN</c:v>
                </c:pt>
                <c:pt idx="1">
                  <c:v>DIRSA</c:v>
                </c:pt>
                <c:pt idx="2">
                  <c:v>Syscord</c:v>
                </c:pt>
                <c:pt idx="3">
                  <c:v>SSW</c:v>
                </c:pt>
                <c:pt idx="4">
                  <c:v>DC305</c:v>
                </c:pt>
                <c:pt idx="5">
                  <c:v>SW</c:v>
                </c:pt>
              </c:strCache>
            </c:strRef>
          </c:cat>
          <c:val>
            <c:numRef>
              <c:f>PRO!$D$27:$D$32</c:f>
              <c:numCache>
                <c:formatCode>0%</c:formatCode>
                <c:ptCount val="6"/>
                <c:pt idx="0">
                  <c:v>0.13333333333333336</c:v>
                </c:pt>
                <c:pt idx="1">
                  <c:v>0.2</c:v>
                </c:pt>
                <c:pt idx="2">
                  <c:v>0.44444444444444442</c:v>
                </c:pt>
                <c:pt idx="3">
                  <c:v>2.222222222222223E-2</c:v>
                </c:pt>
                <c:pt idx="4">
                  <c:v>0.15555555555555556</c:v>
                </c:pt>
                <c:pt idx="5">
                  <c:v>4.444444444444446E-2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1.3774104683195605E-2"/>
          <c:y val="3.5070046206898318E-2"/>
          <c:w val="0.24920674171926877"/>
          <c:h val="0.60961935746838836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26"/>
  <c:chart>
    <c:plotArea>
      <c:layout>
        <c:manualLayout>
          <c:layoutTarget val="inner"/>
          <c:xMode val="edge"/>
          <c:yMode val="edge"/>
          <c:x val="5.3936360714998223E-2"/>
          <c:y val="8.5146034498582296E-2"/>
          <c:w val="0.88112372221485558"/>
          <c:h val="0.76681214164609734"/>
        </c:manualLayout>
      </c:layout>
      <c:scatterChart>
        <c:scatterStyle val="lineMarker"/>
        <c:ser>
          <c:idx val="0"/>
          <c:order val="0"/>
          <c:tx>
            <c:strRef>
              <c:f>top!$C$111</c:f>
              <c:strCache>
                <c:ptCount val="1"/>
                <c:pt idx="0">
                  <c:v>TI_A</c:v>
                </c:pt>
              </c:strCache>
            </c:strRef>
          </c:tx>
          <c:spPr>
            <a:ln w="66675">
              <a:noFill/>
            </a:ln>
          </c:spPr>
          <c:xVal>
            <c:numRef>
              <c:f>top!$C$112:$C$161</c:f>
              <c:numCache>
                <c:formatCode>0.0</c:formatCode>
                <c:ptCount val="50"/>
                <c:pt idx="0">
                  <c:v>76.440387906446077</c:v>
                </c:pt>
                <c:pt idx="1">
                  <c:v>65.927505330490391</c:v>
                </c:pt>
                <c:pt idx="2">
                  <c:v>65</c:v>
                </c:pt>
                <c:pt idx="3">
                  <c:v>63.336003203844605</c:v>
                </c:pt>
                <c:pt idx="4">
                  <c:v>61.836734693877546</c:v>
                </c:pt>
                <c:pt idx="5">
                  <c:v>61.761949390815367</c:v>
                </c:pt>
                <c:pt idx="6">
                  <c:v>61.3</c:v>
                </c:pt>
                <c:pt idx="7">
                  <c:v>60</c:v>
                </c:pt>
                <c:pt idx="8">
                  <c:v>57.005948446794449</c:v>
                </c:pt>
                <c:pt idx="9">
                  <c:v>56.5</c:v>
                </c:pt>
                <c:pt idx="10">
                  <c:v>56.222164003143831</c:v>
                </c:pt>
                <c:pt idx="11">
                  <c:v>55.713777144891431</c:v>
                </c:pt>
                <c:pt idx="12">
                  <c:v>55.4</c:v>
                </c:pt>
                <c:pt idx="13">
                  <c:v>55.292853304674921</c:v>
                </c:pt>
                <c:pt idx="14">
                  <c:v>55.229591836734699</c:v>
                </c:pt>
                <c:pt idx="15">
                  <c:v>54.913068958781004</c:v>
                </c:pt>
                <c:pt idx="16">
                  <c:v>54</c:v>
                </c:pt>
                <c:pt idx="17">
                  <c:v>53.233316088980878</c:v>
                </c:pt>
                <c:pt idx="18">
                  <c:v>52.885355219286993</c:v>
                </c:pt>
                <c:pt idx="19">
                  <c:v>52.862362971985384</c:v>
                </c:pt>
                <c:pt idx="20">
                  <c:v>51.256789187823664</c:v>
                </c:pt>
                <c:pt idx="21">
                  <c:v>51.2</c:v>
                </c:pt>
                <c:pt idx="22">
                  <c:v>51.144366197183096</c:v>
                </c:pt>
                <c:pt idx="23">
                  <c:v>51.132787916928891</c:v>
                </c:pt>
                <c:pt idx="24">
                  <c:v>51.012793176972281</c:v>
                </c:pt>
                <c:pt idx="25">
                  <c:v>50.956754688097966</c:v>
                </c:pt>
                <c:pt idx="26">
                  <c:v>50.234741784037553</c:v>
                </c:pt>
                <c:pt idx="27">
                  <c:v>49.012178619756426</c:v>
                </c:pt>
                <c:pt idx="28">
                  <c:v>48.75189409043783</c:v>
                </c:pt>
                <c:pt idx="29">
                  <c:v>47.420289855072447</c:v>
                </c:pt>
                <c:pt idx="30">
                  <c:v>47.363834422657945</c:v>
                </c:pt>
                <c:pt idx="31">
                  <c:v>47</c:v>
                </c:pt>
                <c:pt idx="32">
                  <c:v>46.809992166420052</c:v>
                </c:pt>
                <c:pt idx="33">
                  <c:v>46.776611694152933</c:v>
                </c:pt>
                <c:pt idx="34">
                  <c:v>46.3</c:v>
                </c:pt>
                <c:pt idx="35">
                  <c:v>43.684210526315788</c:v>
                </c:pt>
                <c:pt idx="36">
                  <c:v>43.669560011972465</c:v>
                </c:pt>
                <c:pt idx="37">
                  <c:v>43</c:v>
                </c:pt>
                <c:pt idx="38">
                  <c:v>43</c:v>
                </c:pt>
                <c:pt idx="39">
                  <c:v>40.495020503807851</c:v>
                </c:pt>
                <c:pt idx="40">
                  <c:v>37.475728155339809</c:v>
                </c:pt>
                <c:pt idx="41">
                  <c:v>36.619424760316797</c:v>
                </c:pt>
                <c:pt idx="42">
                  <c:v>36.392961876832842</c:v>
                </c:pt>
                <c:pt idx="43">
                  <c:v>35.583185316755483</c:v>
                </c:pt>
                <c:pt idx="44">
                  <c:v>34.580384226491404</c:v>
                </c:pt>
                <c:pt idx="45">
                  <c:v>34</c:v>
                </c:pt>
                <c:pt idx="46">
                  <c:v>33.612959213190628</c:v>
                </c:pt>
                <c:pt idx="47">
                  <c:v>32</c:v>
                </c:pt>
                <c:pt idx="48">
                  <c:v>25.807899461400361</c:v>
                </c:pt>
                <c:pt idx="49">
                  <c:v>25</c:v>
                </c:pt>
              </c:numCache>
            </c:numRef>
          </c:xVal>
          <c:yVal>
            <c:numRef>
              <c:f>top!$D$112:$D$161</c:f>
              <c:numCache>
                <c:formatCode>0.0</c:formatCode>
                <c:ptCount val="50"/>
                <c:pt idx="0">
                  <c:v>2.0000000000000004E-2</c:v>
                </c:pt>
                <c:pt idx="1">
                  <c:v>4.0000000000000008E-2</c:v>
                </c:pt>
                <c:pt idx="2">
                  <c:v>6.0000000000000005E-2</c:v>
                </c:pt>
                <c:pt idx="3">
                  <c:v>8.0000000000000016E-2</c:v>
                </c:pt>
                <c:pt idx="4">
                  <c:v>0.1</c:v>
                </c:pt>
                <c:pt idx="5">
                  <c:v>0.12000000000000002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0.18000000000000002</c:v>
                </c:pt>
                <c:pt idx="9">
                  <c:v>0.2</c:v>
                </c:pt>
                <c:pt idx="10">
                  <c:v>0.22000000000000003</c:v>
                </c:pt>
                <c:pt idx="11">
                  <c:v>0.24</c:v>
                </c:pt>
                <c:pt idx="12">
                  <c:v>0.26</c:v>
                </c:pt>
                <c:pt idx="13">
                  <c:v>0.28000000000000003</c:v>
                </c:pt>
                <c:pt idx="14">
                  <c:v>0.30000000000000004</c:v>
                </c:pt>
                <c:pt idx="15">
                  <c:v>0.32000000000000006</c:v>
                </c:pt>
                <c:pt idx="16">
                  <c:v>0.34</c:v>
                </c:pt>
                <c:pt idx="17">
                  <c:v>0.3600000000000001</c:v>
                </c:pt>
                <c:pt idx="18">
                  <c:v>0.38000000000000012</c:v>
                </c:pt>
                <c:pt idx="19">
                  <c:v>0.40000000000000008</c:v>
                </c:pt>
                <c:pt idx="20">
                  <c:v>0.42000000000000015</c:v>
                </c:pt>
                <c:pt idx="21">
                  <c:v>0.44000000000000011</c:v>
                </c:pt>
                <c:pt idx="22">
                  <c:v>0.46000000000000019</c:v>
                </c:pt>
                <c:pt idx="23">
                  <c:v>0.4800000000000002</c:v>
                </c:pt>
                <c:pt idx="24">
                  <c:v>0.50000000000000011</c:v>
                </c:pt>
                <c:pt idx="25">
                  <c:v>0.52000000000000013</c:v>
                </c:pt>
                <c:pt idx="26">
                  <c:v>0.54000000000000015</c:v>
                </c:pt>
                <c:pt idx="27">
                  <c:v>0.56000000000000028</c:v>
                </c:pt>
                <c:pt idx="28">
                  <c:v>0.58000000000000018</c:v>
                </c:pt>
                <c:pt idx="29">
                  <c:v>0.60000000000000031</c:v>
                </c:pt>
                <c:pt idx="30">
                  <c:v>0.62000000000000033</c:v>
                </c:pt>
                <c:pt idx="31">
                  <c:v>0.64000000000000035</c:v>
                </c:pt>
                <c:pt idx="32">
                  <c:v>0.66000000000000036</c:v>
                </c:pt>
                <c:pt idx="33">
                  <c:v>0.68000000000000038</c:v>
                </c:pt>
                <c:pt idx="34">
                  <c:v>0.7000000000000004</c:v>
                </c:pt>
                <c:pt idx="35">
                  <c:v>0.72000000000000042</c:v>
                </c:pt>
                <c:pt idx="36">
                  <c:v>0.74000000000000044</c:v>
                </c:pt>
                <c:pt idx="37">
                  <c:v>0.76000000000000045</c:v>
                </c:pt>
                <c:pt idx="38">
                  <c:v>0.78000000000000047</c:v>
                </c:pt>
                <c:pt idx="39">
                  <c:v>0.80000000000000049</c:v>
                </c:pt>
                <c:pt idx="40">
                  <c:v>0.82000000000000051</c:v>
                </c:pt>
                <c:pt idx="41">
                  <c:v>0.84000000000000052</c:v>
                </c:pt>
                <c:pt idx="42">
                  <c:v>0.86000000000000054</c:v>
                </c:pt>
                <c:pt idx="43">
                  <c:v>0.88000000000000045</c:v>
                </c:pt>
                <c:pt idx="44">
                  <c:v>0.90000000000000058</c:v>
                </c:pt>
                <c:pt idx="45">
                  <c:v>0.9200000000000006</c:v>
                </c:pt>
                <c:pt idx="46">
                  <c:v>0.94000000000000061</c:v>
                </c:pt>
                <c:pt idx="47">
                  <c:v>0.96000000000000063</c:v>
                </c:pt>
                <c:pt idx="48">
                  <c:v>0.98000000000000054</c:v>
                </c:pt>
                <c:pt idx="49">
                  <c:v>1.0000000000000004</c:v>
                </c:pt>
              </c:numCache>
            </c:numRef>
          </c:yVal>
        </c:ser>
        <c:ser>
          <c:idx val="1"/>
          <c:order val="1"/>
          <c:tx>
            <c:strRef>
              <c:f>top!$F$111</c:f>
              <c:strCache>
                <c:ptCount val="1"/>
                <c:pt idx="0">
                  <c:v>TC_A</c:v>
                </c:pt>
              </c:strCache>
            </c:strRef>
          </c:tx>
          <c:spPr>
            <a:ln w="66675">
              <a:noFill/>
            </a:ln>
          </c:spPr>
          <c:xVal>
            <c:numRef>
              <c:f>top!$F$112:$F$161</c:f>
              <c:numCache>
                <c:formatCode>0.0</c:formatCode>
                <c:ptCount val="50"/>
                <c:pt idx="0">
                  <c:v>58.32014925373133</c:v>
                </c:pt>
                <c:pt idx="1">
                  <c:v>54.850318992311465</c:v>
                </c:pt>
                <c:pt idx="2">
                  <c:v>51.597337770382694</c:v>
                </c:pt>
                <c:pt idx="3">
                  <c:v>46</c:v>
                </c:pt>
                <c:pt idx="4">
                  <c:v>41</c:v>
                </c:pt>
                <c:pt idx="5">
                  <c:v>39.4578313253012</c:v>
                </c:pt>
                <c:pt idx="6">
                  <c:v>38.700000000000003</c:v>
                </c:pt>
                <c:pt idx="7">
                  <c:v>38</c:v>
                </c:pt>
                <c:pt idx="8">
                  <c:v>37.287522603978303</c:v>
                </c:pt>
                <c:pt idx="9">
                  <c:v>37</c:v>
                </c:pt>
                <c:pt idx="10">
                  <c:v>36.660929432013781</c:v>
                </c:pt>
                <c:pt idx="11">
                  <c:v>36.523652365236515</c:v>
                </c:pt>
                <c:pt idx="12">
                  <c:v>36.331775700934578</c:v>
                </c:pt>
                <c:pt idx="13">
                  <c:v>35.5</c:v>
                </c:pt>
                <c:pt idx="14">
                  <c:v>35.401252134319861</c:v>
                </c:pt>
                <c:pt idx="15">
                  <c:v>35.396655994308084</c:v>
                </c:pt>
                <c:pt idx="16">
                  <c:v>35.243864554209367</c:v>
                </c:pt>
                <c:pt idx="17">
                  <c:v>35.173937051352844</c:v>
                </c:pt>
                <c:pt idx="18">
                  <c:v>35.1</c:v>
                </c:pt>
                <c:pt idx="19">
                  <c:v>34.649122807017548</c:v>
                </c:pt>
                <c:pt idx="20">
                  <c:v>34.434782608695642</c:v>
                </c:pt>
                <c:pt idx="21">
                  <c:v>34.4</c:v>
                </c:pt>
                <c:pt idx="22">
                  <c:v>34.376540167570234</c:v>
                </c:pt>
                <c:pt idx="23">
                  <c:v>33.674121405750796</c:v>
                </c:pt>
                <c:pt idx="24">
                  <c:v>33.59240069084629</c:v>
                </c:pt>
                <c:pt idx="25">
                  <c:v>33.462657613967011</c:v>
                </c:pt>
                <c:pt idx="26">
                  <c:v>32.923673997412671</c:v>
                </c:pt>
                <c:pt idx="27">
                  <c:v>32.604470359572396</c:v>
                </c:pt>
                <c:pt idx="28">
                  <c:v>32.282385195339273</c:v>
                </c:pt>
                <c:pt idx="29">
                  <c:v>32.247865950047419</c:v>
                </c:pt>
                <c:pt idx="30">
                  <c:v>32.232070910556018</c:v>
                </c:pt>
                <c:pt idx="31">
                  <c:v>32.200000000000003</c:v>
                </c:pt>
                <c:pt idx="32">
                  <c:v>32</c:v>
                </c:pt>
                <c:pt idx="33">
                  <c:v>31.884057971014496</c:v>
                </c:pt>
                <c:pt idx="34">
                  <c:v>31</c:v>
                </c:pt>
                <c:pt idx="35">
                  <c:v>30.863687570409304</c:v>
                </c:pt>
                <c:pt idx="36">
                  <c:v>30.346420323325631</c:v>
                </c:pt>
                <c:pt idx="37">
                  <c:v>29.326923076923073</c:v>
                </c:pt>
                <c:pt idx="38">
                  <c:v>28.369230769230768</c:v>
                </c:pt>
                <c:pt idx="39">
                  <c:v>28</c:v>
                </c:pt>
                <c:pt idx="40">
                  <c:v>27.872860635696828</c:v>
                </c:pt>
                <c:pt idx="41">
                  <c:v>27.407958348828565</c:v>
                </c:pt>
                <c:pt idx="42">
                  <c:v>27.022375215146297</c:v>
                </c:pt>
                <c:pt idx="43">
                  <c:v>26.958525345622117</c:v>
                </c:pt>
                <c:pt idx="44">
                  <c:v>26.802507836990593</c:v>
                </c:pt>
                <c:pt idx="45">
                  <c:v>26</c:v>
                </c:pt>
                <c:pt idx="46">
                  <c:v>26</c:v>
                </c:pt>
                <c:pt idx="47">
                  <c:v>25.850965961361553</c:v>
                </c:pt>
                <c:pt idx="48">
                  <c:v>24.489795918367342</c:v>
                </c:pt>
                <c:pt idx="49">
                  <c:v>22.003034901365698</c:v>
                </c:pt>
              </c:numCache>
            </c:numRef>
          </c:xVal>
          <c:yVal>
            <c:numRef>
              <c:f>top!$D$112:$D$161</c:f>
              <c:numCache>
                <c:formatCode>0.0</c:formatCode>
                <c:ptCount val="50"/>
                <c:pt idx="0">
                  <c:v>2.0000000000000004E-2</c:v>
                </c:pt>
                <c:pt idx="1">
                  <c:v>4.0000000000000008E-2</c:v>
                </c:pt>
                <c:pt idx="2">
                  <c:v>6.0000000000000005E-2</c:v>
                </c:pt>
                <c:pt idx="3">
                  <c:v>8.0000000000000016E-2</c:v>
                </c:pt>
                <c:pt idx="4">
                  <c:v>0.1</c:v>
                </c:pt>
                <c:pt idx="5">
                  <c:v>0.12000000000000002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0.18000000000000002</c:v>
                </c:pt>
                <c:pt idx="9">
                  <c:v>0.2</c:v>
                </c:pt>
                <c:pt idx="10">
                  <c:v>0.22000000000000003</c:v>
                </c:pt>
                <c:pt idx="11">
                  <c:v>0.24</c:v>
                </c:pt>
                <c:pt idx="12">
                  <c:v>0.26</c:v>
                </c:pt>
                <c:pt idx="13">
                  <c:v>0.28000000000000003</c:v>
                </c:pt>
                <c:pt idx="14">
                  <c:v>0.30000000000000004</c:v>
                </c:pt>
                <c:pt idx="15">
                  <c:v>0.32000000000000006</c:v>
                </c:pt>
                <c:pt idx="16">
                  <c:v>0.34</c:v>
                </c:pt>
                <c:pt idx="17">
                  <c:v>0.3600000000000001</c:v>
                </c:pt>
                <c:pt idx="18">
                  <c:v>0.38000000000000012</c:v>
                </c:pt>
                <c:pt idx="19">
                  <c:v>0.40000000000000008</c:v>
                </c:pt>
                <c:pt idx="20">
                  <c:v>0.42000000000000015</c:v>
                </c:pt>
                <c:pt idx="21">
                  <c:v>0.44000000000000011</c:v>
                </c:pt>
                <c:pt idx="22">
                  <c:v>0.46000000000000019</c:v>
                </c:pt>
                <c:pt idx="23">
                  <c:v>0.4800000000000002</c:v>
                </c:pt>
                <c:pt idx="24">
                  <c:v>0.50000000000000011</c:v>
                </c:pt>
                <c:pt idx="25">
                  <c:v>0.52000000000000013</c:v>
                </c:pt>
                <c:pt idx="26">
                  <c:v>0.54000000000000015</c:v>
                </c:pt>
                <c:pt idx="27">
                  <c:v>0.56000000000000028</c:v>
                </c:pt>
                <c:pt idx="28">
                  <c:v>0.58000000000000018</c:v>
                </c:pt>
                <c:pt idx="29">
                  <c:v>0.60000000000000031</c:v>
                </c:pt>
                <c:pt idx="30">
                  <c:v>0.62000000000000033</c:v>
                </c:pt>
                <c:pt idx="31">
                  <c:v>0.64000000000000035</c:v>
                </c:pt>
                <c:pt idx="32">
                  <c:v>0.66000000000000036</c:v>
                </c:pt>
                <c:pt idx="33">
                  <c:v>0.68000000000000038</c:v>
                </c:pt>
                <c:pt idx="34">
                  <c:v>0.7000000000000004</c:v>
                </c:pt>
                <c:pt idx="35">
                  <c:v>0.72000000000000042</c:v>
                </c:pt>
                <c:pt idx="36">
                  <c:v>0.74000000000000044</c:v>
                </c:pt>
                <c:pt idx="37">
                  <c:v>0.76000000000000045</c:v>
                </c:pt>
                <c:pt idx="38">
                  <c:v>0.78000000000000047</c:v>
                </c:pt>
                <c:pt idx="39">
                  <c:v>0.80000000000000049</c:v>
                </c:pt>
                <c:pt idx="40">
                  <c:v>0.82000000000000051</c:v>
                </c:pt>
                <c:pt idx="41">
                  <c:v>0.84000000000000052</c:v>
                </c:pt>
                <c:pt idx="42">
                  <c:v>0.86000000000000054</c:v>
                </c:pt>
                <c:pt idx="43">
                  <c:v>0.88000000000000045</c:v>
                </c:pt>
                <c:pt idx="44">
                  <c:v>0.90000000000000058</c:v>
                </c:pt>
                <c:pt idx="45">
                  <c:v>0.9200000000000006</c:v>
                </c:pt>
                <c:pt idx="46">
                  <c:v>0.94000000000000061</c:v>
                </c:pt>
                <c:pt idx="47">
                  <c:v>0.96000000000000063</c:v>
                </c:pt>
                <c:pt idx="48">
                  <c:v>0.98000000000000054</c:v>
                </c:pt>
                <c:pt idx="49">
                  <c:v>1.0000000000000004</c:v>
                </c:pt>
              </c:numCache>
            </c:numRef>
          </c:yVal>
        </c:ser>
        <c:ser>
          <c:idx val="2"/>
          <c:order val="2"/>
          <c:tx>
            <c:strRef>
              <c:f>top!$I$111</c:f>
              <c:strCache>
                <c:ptCount val="1"/>
                <c:pt idx="0">
                  <c:v>TP_A</c:v>
                </c:pt>
              </c:strCache>
            </c:strRef>
          </c:tx>
          <c:spPr>
            <a:ln w="66675">
              <a:noFill/>
            </a:ln>
          </c:spPr>
          <c:xVal>
            <c:numRef>
              <c:f>top!$I$112:$I$161</c:f>
              <c:numCache>
                <c:formatCode>0.0</c:formatCode>
                <c:ptCount val="50"/>
                <c:pt idx="0">
                  <c:v>44.580148317170561</c:v>
                </c:pt>
                <c:pt idx="1">
                  <c:v>26.740569423398991</c:v>
                </c:pt>
                <c:pt idx="2">
                  <c:v>23</c:v>
                </c:pt>
                <c:pt idx="3">
                  <c:v>22.585034013605441</c:v>
                </c:pt>
                <c:pt idx="4">
                  <c:v>22.1</c:v>
                </c:pt>
                <c:pt idx="5">
                  <c:v>21.705756929637527</c:v>
                </c:pt>
                <c:pt idx="6">
                  <c:v>20.424509411293553</c:v>
                </c:pt>
                <c:pt idx="7">
                  <c:v>20</c:v>
                </c:pt>
                <c:pt idx="8">
                  <c:v>20</c:v>
                </c:pt>
                <c:pt idx="9">
                  <c:v>19.814863330713479</c:v>
                </c:pt>
                <c:pt idx="10">
                  <c:v>19.7</c:v>
                </c:pt>
                <c:pt idx="11">
                  <c:v>19.437390115256893</c:v>
                </c:pt>
                <c:pt idx="12">
                  <c:v>18.761124955500179</c:v>
                </c:pt>
                <c:pt idx="13">
                  <c:v>18.359976317347545</c:v>
                </c:pt>
                <c:pt idx="14">
                  <c:v>18.251173708920188</c:v>
                </c:pt>
                <c:pt idx="15">
                  <c:v>18.175809649702575</c:v>
                </c:pt>
                <c:pt idx="16">
                  <c:v>18</c:v>
                </c:pt>
                <c:pt idx="17">
                  <c:v>17.7</c:v>
                </c:pt>
                <c:pt idx="18">
                  <c:v>17.696845344960241</c:v>
                </c:pt>
                <c:pt idx="19">
                  <c:v>17.620310723758998</c:v>
                </c:pt>
                <c:pt idx="20">
                  <c:v>17.35644076564925</c:v>
                </c:pt>
                <c:pt idx="21">
                  <c:v>17.239512855209739</c:v>
                </c:pt>
                <c:pt idx="22">
                  <c:v>16.760204081632647</c:v>
                </c:pt>
                <c:pt idx="23">
                  <c:v>16.015037593984957</c:v>
                </c:pt>
                <c:pt idx="24">
                  <c:v>15.727133562954457</c:v>
                </c:pt>
                <c:pt idx="25">
                  <c:v>15.099589923843002</c:v>
                </c:pt>
                <c:pt idx="26">
                  <c:v>15</c:v>
                </c:pt>
                <c:pt idx="27">
                  <c:v>15</c:v>
                </c:pt>
                <c:pt idx="28">
                  <c:v>14.505978602894903</c:v>
                </c:pt>
                <c:pt idx="29">
                  <c:v>14.250913520097441</c:v>
                </c:pt>
                <c:pt idx="30">
                  <c:v>14.097575576174799</c:v>
                </c:pt>
                <c:pt idx="31">
                  <c:v>14</c:v>
                </c:pt>
                <c:pt idx="32">
                  <c:v>13.820422535211272</c:v>
                </c:pt>
                <c:pt idx="33">
                  <c:v>13.718140929535233</c:v>
                </c:pt>
                <c:pt idx="34">
                  <c:v>13.672707889125801</c:v>
                </c:pt>
                <c:pt idx="35">
                  <c:v>13.589503280224932</c:v>
                </c:pt>
                <c:pt idx="36">
                  <c:v>13.541106931757119</c:v>
                </c:pt>
                <c:pt idx="37">
                  <c:v>13.4</c:v>
                </c:pt>
                <c:pt idx="38">
                  <c:v>13.262944749783051</c:v>
                </c:pt>
                <c:pt idx="39">
                  <c:v>13.217391304347823</c:v>
                </c:pt>
                <c:pt idx="40">
                  <c:v>13</c:v>
                </c:pt>
                <c:pt idx="41">
                  <c:v>12.963734889537312</c:v>
                </c:pt>
                <c:pt idx="42">
                  <c:v>12.82966315606232</c:v>
                </c:pt>
                <c:pt idx="43">
                  <c:v>12.588996763754047</c:v>
                </c:pt>
                <c:pt idx="44">
                  <c:v>12.244008714596948</c:v>
                </c:pt>
                <c:pt idx="45">
                  <c:v>11.98179979777553</c:v>
                </c:pt>
                <c:pt idx="46">
                  <c:v>11.730205278592374</c:v>
                </c:pt>
                <c:pt idx="47">
                  <c:v>10</c:v>
                </c:pt>
                <c:pt idx="48">
                  <c:v>9.3000000000000007</c:v>
                </c:pt>
                <c:pt idx="49">
                  <c:v>8.8868940754039532</c:v>
                </c:pt>
              </c:numCache>
            </c:numRef>
          </c:xVal>
          <c:yVal>
            <c:numRef>
              <c:f>top!$D$112:$D$161</c:f>
              <c:numCache>
                <c:formatCode>0.0</c:formatCode>
                <c:ptCount val="50"/>
                <c:pt idx="0">
                  <c:v>2.0000000000000004E-2</c:v>
                </c:pt>
                <c:pt idx="1">
                  <c:v>4.0000000000000008E-2</c:v>
                </c:pt>
                <c:pt idx="2">
                  <c:v>6.0000000000000005E-2</c:v>
                </c:pt>
                <c:pt idx="3">
                  <c:v>8.0000000000000016E-2</c:v>
                </c:pt>
                <c:pt idx="4">
                  <c:v>0.1</c:v>
                </c:pt>
                <c:pt idx="5">
                  <c:v>0.12000000000000002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0.18000000000000002</c:v>
                </c:pt>
                <c:pt idx="9">
                  <c:v>0.2</c:v>
                </c:pt>
                <c:pt idx="10">
                  <c:v>0.22000000000000003</c:v>
                </c:pt>
                <c:pt idx="11">
                  <c:v>0.24</c:v>
                </c:pt>
                <c:pt idx="12">
                  <c:v>0.26</c:v>
                </c:pt>
                <c:pt idx="13">
                  <c:v>0.28000000000000003</c:v>
                </c:pt>
                <c:pt idx="14">
                  <c:v>0.30000000000000004</c:v>
                </c:pt>
                <c:pt idx="15">
                  <c:v>0.32000000000000006</c:v>
                </c:pt>
                <c:pt idx="16">
                  <c:v>0.34</c:v>
                </c:pt>
                <c:pt idx="17">
                  <c:v>0.3600000000000001</c:v>
                </c:pt>
                <c:pt idx="18">
                  <c:v>0.38000000000000012</c:v>
                </c:pt>
                <c:pt idx="19">
                  <c:v>0.40000000000000008</c:v>
                </c:pt>
                <c:pt idx="20">
                  <c:v>0.42000000000000015</c:v>
                </c:pt>
                <c:pt idx="21">
                  <c:v>0.44000000000000011</c:v>
                </c:pt>
                <c:pt idx="22">
                  <c:v>0.46000000000000019</c:v>
                </c:pt>
                <c:pt idx="23">
                  <c:v>0.4800000000000002</c:v>
                </c:pt>
                <c:pt idx="24">
                  <c:v>0.50000000000000011</c:v>
                </c:pt>
                <c:pt idx="25">
                  <c:v>0.52000000000000013</c:v>
                </c:pt>
                <c:pt idx="26">
                  <c:v>0.54000000000000015</c:v>
                </c:pt>
                <c:pt idx="27">
                  <c:v>0.56000000000000028</c:v>
                </c:pt>
                <c:pt idx="28">
                  <c:v>0.58000000000000018</c:v>
                </c:pt>
                <c:pt idx="29">
                  <c:v>0.60000000000000031</c:v>
                </c:pt>
                <c:pt idx="30">
                  <c:v>0.62000000000000033</c:v>
                </c:pt>
                <c:pt idx="31">
                  <c:v>0.64000000000000035</c:v>
                </c:pt>
                <c:pt idx="32">
                  <c:v>0.66000000000000036</c:v>
                </c:pt>
                <c:pt idx="33">
                  <c:v>0.68000000000000038</c:v>
                </c:pt>
                <c:pt idx="34">
                  <c:v>0.7000000000000004</c:v>
                </c:pt>
                <c:pt idx="35">
                  <c:v>0.72000000000000042</c:v>
                </c:pt>
                <c:pt idx="36">
                  <c:v>0.74000000000000044</c:v>
                </c:pt>
                <c:pt idx="37">
                  <c:v>0.76000000000000045</c:v>
                </c:pt>
                <c:pt idx="38">
                  <c:v>0.78000000000000047</c:v>
                </c:pt>
                <c:pt idx="39">
                  <c:v>0.80000000000000049</c:v>
                </c:pt>
                <c:pt idx="40">
                  <c:v>0.82000000000000051</c:v>
                </c:pt>
                <c:pt idx="41">
                  <c:v>0.84000000000000052</c:v>
                </c:pt>
                <c:pt idx="42">
                  <c:v>0.86000000000000054</c:v>
                </c:pt>
                <c:pt idx="43">
                  <c:v>0.88000000000000045</c:v>
                </c:pt>
                <c:pt idx="44">
                  <c:v>0.90000000000000058</c:v>
                </c:pt>
                <c:pt idx="45">
                  <c:v>0.9200000000000006</c:v>
                </c:pt>
                <c:pt idx="46">
                  <c:v>0.94000000000000061</c:v>
                </c:pt>
                <c:pt idx="47">
                  <c:v>0.96000000000000063</c:v>
                </c:pt>
                <c:pt idx="48">
                  <c:v>0.98000000000000054</c:v>
                </c:pt>
                <c:pt idx="49">
                  <c:v>1.0000000000000004</c:v>
                </c:pt>
              </c:numCache>
            </c:numRef>
          </c:yVal>
        </c:ser>
        <c:axId val="117941376"/>
        <c:axId val="117942912"/>
      </c:scatterChart>
      <c:valAx>
        <c:axId val="117941376"/>
        <c:scaling>
          <c:orientation val="minMax"/>
          <c:max val="80"/>
        </c:scaling>
        <c:axPos val="b"/>
        <c:majorGridlines/>
        <c:numFmt formatCode="0.0" sourceLinked="1"/>
        <c:tickLblPos val="nextTo"/>
        <c:txPr>
          <a:bodyPr rot="-2700000"/>
          <a:lstStyle/>
          <a:p>
            <a:pPr>
              <a:defRPr sz="1800"/>
            </a:pPr>
            <a:endParaRPr lang="es-AR"/>
          </a:p>
        </c:txPr>
        <c:crossAx val="117942912"/>
        <c:crosses val="autoZero"/>
        <c:crossBetween val="midCat"/>
        <c:majorUnit val="5"/>
      </c:valAx>
      <c:valAx>
        <c:axId val="117942912"/>
        <c:scaling>
          <c:orientation val="minMax"/>
          <c:max val="1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AR" dirty="0" smtClean="0"/>
                  <a:t>frecuencia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6.4479096109990169E-2"/>
              <c:y val="2.5318744777150369E-2"/>
            </c:manualLayout>
          </c:layout>
        </c:title>
        <c:numFmt formatCode="0.0" sourceLinked="1"/>
        <c:tickLblPos val="nextTo"/>
        <c:txPr>
          <a:bodyPr/>
          <a:lstStyle/>
          <a:p>
            <a:pPr>
              <a:defRPr sz="2000"/>
            </a:pPr>
            <a:endParaRPr lang="es-AR"/>
          </a:p>
        </c:txPr>
        <c:crossAx val="117941376"/>
        <c:crosses val="autoZero"/>
        <c:crossBetween val="midCat"/>
        <c:majorUnit val="0.1"/>
      </c:valAx>
    </c:plotArea>
    <c:legend>
      <c:legendPos val="r"/>
      <c:layout>
        <c:manualLayout>
          <c:xMode val="edge"/>
          <c:yMode val="edge"/>
          <c:x val="0.72050581596071162"/>
          <c:y val="1.0536268916980515E-4"/>
          <c:w val="0.21311864392606322"/>
          <c:h val="0.41316937006999233"/>
        </c:manualLayout>
      </c:layout>
      <c:spPr>
        <a:solidFill>
          <a:schemeClr val="bg1">
            <a:lumMod val="95000"/>
          </a:schemeClr>
        </a:solidFill>
      </c:spPr>
      <c:txPr>
        <a:bodyPr/>
        <a:lstStyle/>
        <a:p>
          <a:pPr>
            <a:defRPr sz="3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s-AR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26"/>
  <c:chart>
    <c:title>
      <c:tx>
        <c:rich>
          <a:bodyPr/>
          <a:lstStyle/>
          <a:p>
            <a:pPr>
              <a:defRPr/>
            </a:pPr>
            <a:r>
              <a:rPr lang="en-US"/>
              <a:t>PORCENTAJE DE PREÑEZ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top!$C$111</c:f>
              <c:strCache>
                <c:ptCount val="1"/>
                <c:pt idx="0">
                  <c:v>TI_A</c:v>
                </c:pt>
              </c:strCache>
            </c:strRef>
          </c:tx>
          <c:spPr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diamond"/>
            <c:size val="25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top!$L$112:$L$161</c:f>
              <c:numCache>
                <c:formatCode>0%</c:formatCode>
                <c:ptCount val="50"/>
                <c:pt idx="0">
                  <c:v>0.93</c:v>
                </c:pt>
                <c:pt idx="1">
                  <c:v>0.89767441860465125</c:v>
                </c:pt>
                <c:pt idx="2">
                  <c:v>0.87224669603524241</c:v>
                </c:pt>
                <c:pt idx="3">
                  <c:v>0.8643326039387309</c:v>
                </c:pt>
                <c:pt idx="4">
                  <c:v>0.8634321653189575</c:v>
                </c:pt>
                <c:pt idx="5">
                  <c:v>0.8496732026143794</c:v>
                </c:pt>
                <c:pt idx="6">
                  <c:v>0.8496732026143794</c:v>
                </c:pt>
                <c:pt idx="7">
                  <c:v>0.84778761061946906</c:v>
                </c:pt>
                <c:pt idx="8">
                  <c:v>0.84649122807017563</c:v>
                </c:pt>
                <c:pt idx="9">
                  <c:v>0.82495564754583095</c:v>
                </c:pt>
                <c:pt idx="10">
                  <c:v>0.822997416020672</c:v>
                </c:pt>
                <c:pt idx="11">
                  <c:v>0.8211206896551726</c:v>
                </c:pt>
                <c:pt idx="12">
                  <c:v>0.80994152046783641</c:v>
                </c:pt>
                <c:pt idx="13">
                  <c:v>0.80869565217391326</c:v>
                </c:pt>
                <c:pt idx="14">
                  <c:v>0.80689655172413788</c:v>
                </c:pt>
                <c:pt idx="15">
                  <c:v>0.79747832939322294</c:v>
                </c:pt>
                <c:pt idx="16">
                  <c:v>0.79329608938547491</c:v>
                </c:pt>
                <c:pt idx="17">
                  <c:v>0.78840125391849536</c:v>
                </c:pt>
                <c:pt idx="18">
                  <c:v>0.78501628664495116</c:v>
                </c:pt>
                <c:pt idx="19">
                  <c:v>0.7836107554417413</c:v>
                </c:pt>
                <c:pt idx="20">
                  <c:v>0.7830508474576271</c:v>
                </c:pt>
                <c:pt idx="21">
                  <c:v>0.78158844765342961</c:v>
                </c:pt>
                <c:pt idx="22">
                  <c:v>0.7813141683778233</c:v>
                </c:pt>
                <c:pt idx="23">
                  <c:v>0.77322834645669303</c:v>
                </c:pt>
                <c:pt idx="24">
                  <c:v>0.77182539682539708</c:v>
                </c:pt>
                <c:pt idx="25">
                  <c:v>0.76569037656903793</c:v>
                </c:pt>
                <c:pt idx="26">
                  <c:v>0.75937500000000013</c:v>
                </c:pt>
                <c:pt idx="27">
                  <c:v>0.75933609958506221</c:v>
                </c:pt>
                <c:pt idx="28">
                  <c:v>0.75569078205995055</c:v>
                </c:pt>
                <c:pt idx="29">
                  <c:v>0.74744897959183687</c:v>
                </c:pt>
                <c:pt idx="30">
                  <c:v>0.74556213017751471</c:v>
                </c:pt>
                <c:pt idx="31">
                  <c:v>0.73661670235546051</c:v>
                </c:pt>
                <c:pt idx="32">
                  <c:v>0.73000000000000009</c:v>
                </c:pt>
                <c:pt idx="33">
                  <c:v>0.72575757575757571</c:v>
                </c:pt>
                <c:pt idx="34">
                  <c:v>0.71555555555555561</c:v>
                </c:pt>
                <c:pt idx="35">
                  <c:v>0.69721577726218109</c:v>
                </c:pt>
                <c:pt idx="36">
                  <c:v>0.6820987654320988</c:v>
                </c:pt>
                <c:pt idx="37">
                  <c:v>0.65569395017793608</c:v>
                </c:pt>
                <c:pt idx="38">
                  <c:v>0.62108433734939772</c:v>
                </c:pt>
              </c:numCache>
            </c:numRef>
          </c:xVal>
          <c:yVal>
            <c:numRef>
              <c:f>top!$M$111:$M$160</c:f>
              <c:numCache>
                <c:formatCode>0.0</c:formatCode>
                <c:ptCount val="50"/>
                <c:pt idx="1">
                  <c:v>2.5641025641025647E-2</c:v>
                </c:pt>
                <c:pt idx="2">
                  <c:v>5.128205128205128E-2</c:v>
                </c:pt>
                <c:pt idx="3">
                  <c:v>7.6923076923076927E-2</c:v>
                </c:pt>
                <c:pt idx="4">
                  <c:v>0.10256410256410257</c:v>
                </c:pt>
                <c:pt idx="5">
                  <c:v>0.12820512820512819</c:v>
                </c:pt>
                <c:pt idx="6">
                  <c:v>0.15384615384615388</c:v>
                </c:pt>
                <c:pt idx="7">
                  <c:v>0.17948717948717949</c:v>
                </c:pt>
                <c:pt idx="8">
                  <c:v>0.20512820512820509</c:v>
                </c:pt>
                <c:pt idx="9">
                  <c:v>0.23076923076923078</c:v>
                </c:pt>
                <c:pt idx="10">
                  <c:v>0.25641025641025639</c:v>
                </c:pt>
                <c:pt idx="11">
                  <c:v>0.28205128205128205</c:v>
                </c:pt>
                <c:pt idx="12">
                  <c:v>0.30769230769230776</c:v>
                </c:pt>
                <c:pt idx="13">
                  <c:v>0.33333333333333337</c:v>
                </c:pt>
                <c:pt idx="14">
                  <c:v>0.35897435897435914</c:v>
                </c:pt>
                <c:pt idx="15">
                  <c:v>0.38461538461538475</c:v>
                </c:pt>
                <c:pt idx="16">
                  <c:v>0.41025641025641035</c:v>
                </c:pt>
                <c:pt idx="17">
                  <c:v>0.43589743589743607</c:v>
                </c:pt>
                <c:pt idx="18">
                  <c:v>0.46153846153846173</c:v>
                </c:pt>
                <c:pt idx="19">
                  <c:v>0.48717948717948745</c:v>
                </c:pt>
                <c:pt idx="20">
                  <c:v>0.51282051282051311</c:v>
                </c:pt>
                <c:pt idx="21">
                  <c:v>0.53846153846153866</c:v>
                </c:pt>
                <c:pt idx="22">
                  <c:v>0.56410256410256421</c:v>
                </c:pt>
                <c:pt idx="23">
                  <c:v>0.58974358974358998</c:v>
                </c:pt>
                <c:pt idx="24">
                  <c:v>0.61538461538461564</c:v>
                </c:pt>
                <c:pt idx="25">
                  <c:v>0.64102564102564141</c:v>
                </c:pt>
                <c:pt idx="26">
                  <c:v>0.66666666666666707</c:v>
                </c:pt>
                <c:pt idx="27">
                  <c:v>0.69230769230769262</c:v>
                </c:pt>
                <c:pt idx="28">
                  <c:v>0.71794871794871851</c:v>
                </c:pt>
                <c:pt idx="29">
                  <c:v>0.74358974358974395</c:v>
                </c:pt>
                <c:pt idx="30">
                  <c:v>0.7692307692307695</c:v>
                </c:pt>
                <c:pt idx="31">
                  <c:v>0.79487179487179538</c:v>
                </c:pt>
                <c:pt idx="32">
                  <c:v>0.82051282051282082</c:v>
                </c:pt>
                <c:pt idx="33">
                  <c:v>0.84615384615384681</c:v>
                </c:pt>
                <c:pt idx="34">
                  <c:v>0.87179487179487247</c:v>
                </c:pt>
                <c:pt idx="35">
                  <c:v>0.89743589743589802</c:v>
                </c:pt>
                <c:pt idx="36">
                  <c:v>0.92307692307692357</c:v>
                </c:pt>
                <c:pt idx="37">
                  <c:v>0.94871794871794901</c:v>
                </c:pt>
                <c:pt idx="38">
                  <c:v>0.97435897435897501</c:v>
                </c:pt>
                <c:pt idx="39">
                  <c:v>1.0000000000000004</c:v>
                </c:pt>
              </c:numCache>
            </c:numRef>
          </c:yVal>
        </c:ser>
        <c:axId val="117963008"/>
        <c:axId val="118047104"/>
      </c:scatterChart>
      <c:valAx>
        <c:axId val="117963008"/>
        <c:scaling>
          <c:orientation val="minMax"/>
          <c:min val="0.60000000000000042"/>
        </c:scaling>
        <c:axPos val="b"/>
        <c:majorGridlines/>
        <c:numFmt formatCode="0%" sourceLinked="1"/>
        <c:tickLblPos val="nextTo"/>
        <c:crossAx val="118047104"/>
        <c:crosses val="autoZero"/>
        <c:crossBetween val="midCat"/>
        <c:majorUnit val="0.05"/>
      </c:valAx>
      <c:valAx>
        <c:axId val="118047104"/>
        <c:scaling>
          <c:orientation val="minMax"/>
          <c:max val="1"/>
        </c:scaling>
        <c:axPos val="l"/>
        <c:majorGridlines/>
        <c:numFmt formatCode="General" sourceLinked="1"/>
        <c:tickLblPos val="nextTo"/>
        <c:crossAx val="117963008"/>
        <c:crosses val="autoZero"/>
        <c:crossBetween val="midCat"/>
        <c:majorUnit val="0.1"/>
      </c:valAx>
    </c:plotArea>
    <c:plotVisOnly val="1"/>
  </c:chart>
  <c:txPr>
    <a:bodyPr/>
    <a:lstStyle/>
    <a:p>
      <a:pPr>
        <a:defRPr sz="1600"/>
      </a:pPr>
      <a:endParaRPr lang="es-A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chart>
    <c:plotArea>
      <c:layout>
        <c:manualLayout>
          <c:layoutTarget val="inner"/>
          <c:xMode val="edge"/>
          <c:yMode val="edge"/>
          <c:x val="4.8052780715843804E-2"/>
          <c:y val="0.16969299493427409"/>
          <c:w val="0.92340737258589489"/>
          <c:h val="0.74697783712347587"/>
        </c:manualLayout>
      </c:layout>
      <c:lineChart>
        <c:grouping val="standard"/>
        <c:ser>
          <c:idx val="0"/>
          <c:order val="0"/>
          <c:tx>
            <c:strRef>
              <c:f>DATOS!$B$1</c:f>
              <c:strCache>
                <c:ptCount val="1"/>
                <c:pt idx="0">
                  <c:v>TemperatureHighC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rgbClr val="FF0000"/>
              </a:solidFill>
              <a:ln>
                <a:solidFill>
                  <a:srgbClr val="FFC000"/>
                </a:solidFill>
              </a:ln>
            </c:spPr>
          </c:marker>
          <c:trendline>
            <c:spPr>
              <a:ln w="50800">
                <a:solidFill>
                  <a:srgbClr val="FF0000"/>
                </a:solidFill>
              </a:ln>
            </c:spPr>
            <c:trendlineType val="movingAvg"/>
            <c:period val="5"/>
          </c:trendline>
          <c:cat>
            <c:numRef>
              <c:f>DATOS!$A$634:$A$816</c:f>
              <c:numCache>
                <c:formatCode>dd/mm/yyyy</c:formatCode>
                <c:ptCount val="183"/>
                <c:pt idx="0">
                  <c:v>41913</c:v>
                </c:pt>
                <c:pt idx="1">
                  <c:v>41914</c:v>
                </c:pt>
                <c:pt idx="2">
                  <c:v>41915</c:v>
                </c:pt>
                <c:pt idx="3">
                  <c:v>41916</c:v>
                </c:pt>
                <c:pt idx="4">
                  <c:v>41917</c:v>
                </c:pt>
                <c:pt idx="5">
                  <c:v>41918</c:v>
                </c:pt>
                <c:pt idx="6">
                  <c:v>41919</c:v>
                </c:pt>
                <c:pt idx="7">
                  <c:v>41920</c:v>
                </c:pt>
                <c:pt idx="8">
                  <c:v>41921</c:v>
                </c:pt>
                <c:pt idx="9">
                  <c:v>41922</c:v>
                </c:pt>
                <c:pt idx="10">
                  <c:v>41923</c:v>
                </c:pt>
                <c:pt idx="11">
                  <c:v>41924</c:v>
                </c:pt>
                <c:pt idx="12">
                  <c:v>41925</c:v>
                </c:pt>
                <c:pt idx="13">
                  <c:v>41926</c:v>
                </c:pt>
                <c:pt idx="14">
                  <c:v>41927</c:v>
                </c:pt>
                <c:pt idx="15">
                  <c:v>41928</c:v>
                </c:pt>
                <c:pt idx="16">
                  <c:v>41929</c:v>
                </c:pt>
                <c:pt idx="17">
                  <c:v>41930</c:v>
                </c:pt>
                <c:pt idx="18">
                  <c:v>41931</c:v>
                </c:pt>
                <c:pt idx="19">
                  <c:v>41932</c:v>
                </c:pt>
                <c:pt idx="20">
                  <c:v>41933</c:v>
                </c:pt>
                <c:pt idx="21">
                  <c:v>41934</c:v>
                </c:pt>
                <c:pt idx="22">
                  <c:v>41935</c:v>
                </c:pt>
                <c:pt idx="23">
                  <c:v>41936</c:v>
                </c:pt>
                <c:pt idx="24">
                  <c:v>41937</c:v>
                </c:pt>
                <c:pt idx="25">
                  <c:v>41938</c:v>
                </c:pt>
                <c:pt idx="26">
                  <c:v>41939</c:v>
                </c:pt>
                <c:pt idx="27">
                  <c:v>41940</c:v>
                </c:pt>
                <c:pt idx="28">
                  <c:v>41941</c:v>
                </c:pt>
                <c:pt idx="29">
                  <c:v>41942</c:v>
                </c:pt>
                <c:pt idx="30">
                  <c:v>41943</c:v>
                </c:pt>
                <c:pt idx="31">
                  <c:v>41944</c:v>
                </c:pt>
                <c:pt idx="32">
                  <c:v>41945</c:v>
                </c:pt>
                <c:pt idx="33">
                  <c:v>41946</c:v>
                </c:pt>
                <c:pt idx="34">
                  <c:v>41947</c:v>
                </c:pt>
                <c:pt idx="35">
                  <c:v>41948</c:v>
                </c:pt>
                <c:pt idx="36">
                  <c:v>41949</c:v>
                </c:pt>
                <c:pt idx="37">
                  <c:v>41950</c:v>
                </c:pt>
                <c:pt idx="38">
                  <c:v>41951</c:v>
                </c:pt>
                <c:pt idx="39">
                  <c:v>41952</c:v>
                </c:pt>
                <c:pt idx="40">
                  <c:v>41953</c:v>
                </c:pt>
                <c:pt idx="41">
                  <c:v>41954</c:v>
                </c:pt>
                <c:pt idx="42">
                  <c:v>41955</c:v>
                </c:pt>
                <c:pt idx="43">
                  <c:v>41956</c:v>
                </c:pt>
                <c:pt idx="44">
                  <c:v>41957</c:v>
                </c:pt>
                <c:pt idx="45">
                  <c:v>41958</c:v>
                </c:pt>
                <c:pt idx="46">
                  <c:v>41959</c:v>
                </c:pt>
                <c:pt idx="47">
                  <c:v>41960</c:v>
                </c:pt>
                <c:pt idx="48">
                  <c:v>41961</c:v>
                </c:pt>
                <c:pt idx="49">
                  <c:v>41962</c:v>
                </c:pt>
                <c:pt idx="50">
                  <c:v>41963</c:v>
                </c:pt>
                <c:pt idx="51">
                  <c:v>41964</c:v>
                </c:pt>
                <c:pt idx="52">
                  <c:v>41965</c:v>
                </c:pt>
                <c:pt idx="53">
                  <c:v>41966</c:v>
                </c:pt>
                <c:pt idx="54">
                  <c:v>41967</c:v>
                </c:pt>
                <c:pt idx="55">
                  <c:v>41968</c:v>
                </c:pt>
                <c:pt idx="56">
                  <c:v>41969</c:v>
                </c:pt>
                <c:pt idx="57">
                  <c:v>41970</c:v>
                </c:pt>
                <c:pt idx="58">
                  <c:v>41971</c:v>
                </c:pt>
                <c:pt idx="59">
                  <c:v>41972</c:v>
                </c:pt>
                <c:pt idx="60">
                  <c:v>41973</c:v>
                </c:pt>
                <c:pt idx="61">
                  <c:v>41974</c:v>
                </c:pt>
                <c:pt idx="62">
                  <c:v>41975</c:v>
                </c:pt>
                <c:pt idx="63">
                  <c:v>41976</c:v>
                </c:pt>
                <c:pt idx="64">
                  <c:v>41977</c:v>
                </c:pt>
                <c:pt idx="65">
                  <c:v>41978</c:v>
                </c:pt>
                <c:pt idx="66">
                  <c:v>41979</c:v>
                </c:pt>
                <c:pt idx="67">
                  <c:v>41980</c:v>
                </c:pt>
                <c:pt idx="68">
                  <c:v>41981</c:v>
                </c:pt>
                <c:pt idx="69">
                  <c:v>41982</c:v>
                </c:pt>
                <c:pt idx="70">
                  <c:v>41983</c:v>
                </c:pt>
                <c:pt idx="71">
                  <c:v>41984</c:v>
                </c:pt>
                <c:pt idx="72">
                  <c:v>41985</c:v>
                </c:pt>
                <c:pt idx="73">
                  <c:v>41986</c:v>
                </c:pt>
                <c:pt idx="74">
                  <c:v>41987</c:v>
                </c:pt>
                <c:pt idx="75">
                  <c:v>41988</c:v>
                </c:pt>
                <c:pt idx="76">
                  <c:v>41989</c:v>
                </c:pt>
                <c:pt idx="77">
                  <c:v>41990</c:v>
                </c:pt>
                <c:pt idx="78">
                  <c:v>41991</c:v>
                </c:pt>
                <c:pt idx="79">
                  <c:v>41992</c:v>
                </c:pt>
                <c:pt idx="80">
                  <c:v>41993</c:v>
                </c:pt>
                <c:pt idx="81">
                  <c:v>41994</c:v>
                </c:pt>
                <c:pt idx="82">
                  <c:v>41995</c:v>
                </c:pt>
                <c:pt idx="83">
                  <c:v>41996</c:v>
                </c:pt>
                <c:pt idx="84">
                  <c:v>41997</c:v>
                </c:pt>
                <c:pt idx="85">
                  <c:v>41998</c:v>
                </c:pt>
                <c:pt idx="86">
                  <c:v>41999</c:v>
                </c:pt>
                <c:pt idx="87">
                  <c:v>42000</c:v>
                </c:pt>
                <c:pt idx="88">
                  <c:v>42001</c:v>
                </c:pt>
                <c:pt idx="89">
                  <c:v>42002</c:v>
                </c:pt>
                <c:pt idx="90">
                  <c:v>42003</c:v>
                </c:pt>
                <c:pt idx="91">
                  <c:v>42004</c:v>
                </c:pt>
                <c:pt idx="92">
                  <c:v>42005</c:v>
                </c:pt>
                <c:pt idx="93">
                  <c:v>42006</c:v>
                </c:pt>
                <c:pt idx="94">
                  <c:v>42007</c:v>
                </c:pt>
                <c:pt idx="95">
                  <c:v>42008</c:v>
                </c:pt>
                <c:pt idx="96">
                  <c:v>42009</c:v>
                </c:pt>
                <c:pt idx="97">
                  <c:v>42010</c:v>
                </c:pt>
                <c:pt idx="98">
                  <c:v>42011</c:v>
                </c:pt>
                <c:pt idx="99">
                  <c:v>42012</c:v>
                </c:pt>
                <c:pt idx="100">
                  <c:v>42013</c:v>
                </c:pt>
                <c:pt idx="101">
                  <c:v>42014</c:v>
                </c:pt>
                <c:pt idx="102">
                  <c:v>42015</c:v>
                </c:pt>
                <c:pt idx="103">
                  <c:v>42016</c:v>
                </c:pt>
                <c:pt idx="104">
                  <c:v>42017</c:v>
                </c:pt>
                <c:pt idx="105">
                  <c:v>42018</c:v>
                </c:pt>
                <c:pt idx="106">
                  <c:v>42019</c:v>
                </c:pt>
                <c:pt idx="107">
                  <c:v>42020</c:v>
                </c:pt>
                <c:pt idx="108">
                  <c:v>42021</c:v>
                </c:pt>
                <c:pt idx="109">
                  <c:v>42022</c:v>
                </c:pt>
                <c:pt idx="110">
                  <c:v>42023</c:v>
                </c:pt>
                <c:pt idx="111">
                  <c:v>42024</c:v>
                </c:pt>
                <c:pt idx="112">
                  <c:v>42025</c:v>
                </c:pt>
                <c:pt idx="113">
                  <c:v>42026</c:v>
                </c:pt>
                <c:pt idx="114">
                  <c:v>42027</c:v>
                </c:pt>
                <c:pt idx="115">
                  <c:v>42028</c:v>
                </c:pt>
                <c:pt idx="116">
                  <c:v>42029</c:v>
                </c:pt>
                <c:pt idx="117">
                  <c:v>42030</c:v>
                </c:pt>
                <c:pt idx="118">
                  <c:v>42031</c:v>
                </c:pt>
                <c:pt idx="119">
                  <c:v>42032</c:v>
                </c:pt>
                <c:pt idx="120">
                  <c:v>42033</c:v>
                </c:pt>
                <c:pt idx="121">
                  <c:v>42034</c:v>
                </c:pt>
                <c:pt idx="122">
                  <c:v>42035</c:v>
                </c:pt>
                <c:pt idx="123">
                  <c:v>42036</c:v>
                </c:pt>
                <c:pt idx="124">
                  <c:v>42037</c:v>
                </c:pt>
                <c:pt idx="125">
                  <c:v>42038</c:v>
                </c:pt>
                <c:pt idx="126">
                  <c:v>42039</c:v>
                </c:pt>
                <c:pt idx="127">
                  <c:v>42040</c:v>
                </c:pt>
                <c:pt idx="128">
                  <c:v>42041</c:v>
                </c:pt>
                <c:pt idx="129">
                  <c:v>42042</c:v>
                </c:pt>
                <c:pt idx="130">
                  <c:v>42042</c:v>
                </c:pt>
                <c:pt idx="131">
                  <c:v>42043</c:v>
                </c:pt>
                <c:pt idx="132">
                  <c:v>42044</c:v>
                </c:pt>
                <c:pt idx="133">
                  <c:v>42045</c:v>
                </c:pt>
                <c:pt idx="134">
                  <c:v>42046</c:v>
                </c:pt>
                <c:pt idx="135">
                  <c:v>42047</c:v>
                </c:pt>
                <c:pt idx="136">
                  <c:v>42048</c:v>
                </c:pt>
                <c:pt idx="137">
                  <c:v>42049</c:v>
                </c:pt>
                <c:pt idx="138">
                  <c:v>42050</c:v>
                </c:pt>
                <c:pt idx="139">
                  <c:v>42051</c:v>
                </c:pt>
                <c:pt idx="140">
                  <c:v>42052</c:v>
                </c:pt>
                <c:pt idx="141">
                  <c:v>42053</c:v>
                </c:pt>
                <c:pt idx="142">
                  <c:v>42054</c:v>
                </c:pt>
                <c:pt idx="143">
                  <c:v>42055</c:v>
                </c:pt>
                <c:pt idx="144">
                  <c:v>42056</c:v>
                </c:pt>
                <c:pt idx="145">
                  <c:v>42057</c:v>
                </c:pt>
                <c:pt idx="146">
                  <c:v>42058</c:v>
                </c:pt>
                <c:pt idx="147">
                  <c:v>42059</c:v>
                </c:pt>
                <c:pt idx="148">
                  <c:v>42060</c:v>
                </c:pt>
                <c:pt idx="149">
                  <c:v>42061</c:v>
                </c:pt>
                <c:pt idx="150">
                  <c:v>42062</c:v>
                </c:pt>
                <c:pt idx="151">
                  <c:v>42063</c:v>
                </c:pt>
                <c:pt idx="152">
                  <c:v>42064</c:v>
                </c:pt>
                <c:pt idx="153">
                  <c:v>42065</c:v>
                </c:pt>
                <c:pt idx="154">
                  <c:v>42066</c:v>
                </c:pt>
                <c:pt idx="155">
                  <c:v>42067</c:v>
                </c:pt>
                <c:pt idx="156">
                  <c:v>42068</c:v>
                </c:pt>
                <c:pt idx="157">
                  <c:v>42069</c:v>
                </c:pt>
                <c:pt idx="158">
                  <c:v>42070</c:v>
                </c:pt>
                <c:pt idx="159">
                  <c:v>42071</c:v>
                </c:pt>
                <c:pt idx="160">
                  <c:v>42072</c:v>
                </c:pt>
                <c:pt idx="161">
                  <c:v>42073</c:v>
                </c:pt>
                <c:pt idx="162">
                  <c:v>42074</c:v>
                </c:pt>
                <c:pt idx="163">
                  <c:v>42075</c:v>
                </c:pt>
                <c:pt idx="164">
                  <c:v>42076</c:v>
                </c:pt>
                <c:pt idx="165">
                  <c:v>42077</c:v>
                </c:pt>
                <c:pt idx="166">
                  <c:v>42078</c:v>
                </c:pt>
                <c:pt idx="167">
                  <c:v>42079</c:v>
                </c:pt>
                <c:pt idx="168">
                  <c:v>42080</c:v>
                </c:pt>
                <c:pt idx="169">
                  <c:v>42081</c:v>
                </c:pt>
                <c:pt idx="170">
                  <c:v>42082</c:v>
                </c:pt>
                <c:pt idx="171">
                  <c:v>42083</c:v>
                </c:pt>
                <c:pt idx="172">
                  <c:v>42084</c:v>
                </c:pt>
                <c:pt idx="173">
                  <c:v>42085</c:v>
                </c:pt>
                <c:pt idx="174">
                  <c:v>42086</c:v>
                </c:pt>
                <c:pt idx="175">
                  <c:v>42087</c:v>
                </c:pt>
                <c:pt idx="176">
                  <c:v>42088</c:v>
                </c:pt>
                <c:pt idx="177">
                  <c:v>42089</c:v>
                </c:pt>
                <c:pt idx="178">
                  <c:v>42090</c:v>
                </c:pt>
                <c:pt idx="179">
                  <c:v>42091</c:v>
                </c:pt>
                <c:pt idx="180">
                  <c:v>42092</c:v>
                </c:pt>
                <c:pt idx="181">
                  <c:v>42093</c:v>
                </c:pt>
                <c:pt idx="182">
                  <c:v>42094</c:v>
                </c:pt>
              </c:numCache>
            </c:numRef>
          </c:cat>
          <c:val>
            <c:numRef>
              <c:f>DATOS!$B$634:$B$816</c:f>
              <c:numCache>
                <c:formatCode>General</c:formatCode>
                <c:ptCount val="183"/>
                <c:pt idx="0">
                  <c:v>18</c:v>
                </c:pt>
                <c:pt idx="1">
                  <c:v>20</c:v>
                </c:pt>
                <c:pt idx="2">
                  <c:v>14</c:v>
                </c:pt>
                <c:pt idx="3">
                  <c:v>18</c:v>
                </c:pt>
                <c:pt idx="4">
                  <c:v>16</c:v>
                </c:pt>
                <c:pt idx="5">
                  <c:v>26</c:v>
                </c:pt>
                <c:pt idx="6">
                  <c:v>32</c:v>
                </c:pt>
                <c:pt idx="7">
                  <c:v>29</c:v>
                </c:pt>
                <c:pt idx="8">
                  <c:v>20</c:v>
                </c:pt>
                <c:pt idx="9">
                  <c:v>20</c:v>
                </c:pt>
                <c:pt idx="10">
                  <c:v>23</c:v>
                </c:pt>
                <c:pt idx="11">
                  <c:v>29</c:v>
                </c:pt>
                <c:pt idx="12">
                  <c:v>29</c:v>
                </c:pt>
                <c:pt idx="13">
                  <c:v>31</c:v>
                </c:pt>
                <c:pt idx="14">
                  <c:v>30</c:v>
                </c:pt>
                <c:pt idx="15">
                  <c:v>29</c:v>
                </c:pt>
                <c:pt idx="16">
                  <c:v>26</c:v>
                </c:pt>
                <c:pt idx="17">
                  <c:v>17</c:v>
                </c:pt>
                <c:pt idx="18">
                  <c:v>28</c:v>
                </c:pt>
                <c:pt idx="19">
                  <c:v>28</c:v>
                </c:pt>
                <c:pt idx="20">
                  <c:v>33</c:v>
                </c:pt>
                <c:pt idx="21">
                  <c:v>36</c:v>
                </c:pt>
                <c:pt idx="22">
                  <c:v>36</c:v>
                </c:pt>
                <c:pt idx="23">
                  <c:v>34</c:v>
                </c:pt>
                <c:pt idx="24">
                  <c:v>33</c:v>
                </c:pt>
                <c:pt idx="25">
                  <c:v>33</c:v>
                </c:pt>
                <c:pt idx="26">
                  <c:v>35</c:v>
                </c:pt>
                <c:pt idx="27">
                  <c:v>15</c:v>
                </c:pt>
                <c:pt idx="28">
                  <c:v>23</c:v>
                </c:pt>
                <c:pt idx="29">
                  <c:v>14</c:v>
                </c:pt>
                <c:pt idx="30">
                  <c:v>21</c:v>
                </c:pt>
                <c:pt idx="31">
                  <c:v>13</c:v>
                </c:pt>
                <c:pt idx="32">
                  <c:v>12</c:v>
                </c:pt>
                <c:pt idx="33">
                  <c:v>16</c:v>
                </c:pt>
                <c:pt idx="34">
                  <c:v>21</c:v>
                </c:pt>
                <c:pt idx="35">
                  <c:v>20</c:v>
                </c:pt>
                <c:pt idx="36">
                  <c:v>24</c:v>
                </c:pt>
                <c:pt idx="37">
                  <c:v>19</c:v>
                </c:pt>
                <c:pt idx="38">
                  <c:v>16</c:v>
                </c:pt>
                <c:pt idx="39">
                  <c:v>15</c:v>
                </c:pt>
                <c:pt idx="40">
                  <c:v>30</c:v>
                </c:pt>
                <c:pt idx="41">
                  <c:v>25</c:v>
                </c:pt>
                <c:pt idx="42">
                  <c:v>25</c:v>
                </c:pt>
                <c:pt idx="43">
                  <c:v>27</c:v>
                </c:pt>
                <c:pt idx="44">
                  <c:v>33</c:v>
                </c:pt>
                <c:pt idx="45">
                  <c:v>40</c:v>
                </c:pt>
                <c:pt idx="46">
                  <c:v>34</c:v>
                </c:pt>
                <c:pt idx="47">
                  <c:v>36</c:v>
                </c:pt>
                <c:pt idx="48">
                  <c:v>36</c:v>
                </c:pt>
                <c:pt idx="49">
                  <c:v>25</c:v>
                </c:pt>
                <c:pt idx="50">
                  <c:v>26</c:v>
                </c:pt>
                <c:pt idx="51">
                  <c:v>18</c:v>
                </c:pt>
                <c:pt idx="52">
                  <c:v>26</c:v>
                </c:pt>
                <c:pt idx="53">
                  <c:v>30</c:v>
                </c:pt>
                <c:pt idx="54">
                  <c:v>25</c:v>
                </c:pt>
                <c:pt idx="55">
                  <c:v>28</c:v>
                </c:pt>
                <c:pt idx="56">
                  <c:v>29</c:v>
                </c:pt>
                <c:pt idx="57">
                  <c:v>33</c:v>
                </c:pt>
                <c:pt idx="58">
                  <c:v>23</c:v>
                </c:pt>
                <c:pt idx="59">
                  <c:v>22</c:v>
                </c:pt>
                <c:pt idx="60">
                  <c:v>17</c:v>
                </c:pt>
                <c:pt idx="61">
                  <c:v>18</c:v>
                </c:pt>
                <c:pt idx="62">
                  <c:v>23</c:v>
                </c:pt>
                <c:pt idx="63">
                  <c:v>35</c:v>
                </c:pt>
                <c:pt idx="64">
                  <c:v>35</c:v>
                </c:pt>
                <c:pt idx="65">
                  <c:v>35</c:v>
                </c:pt>
                <c:pt idx="66">
                  <c:v>36</c:v>
                </c:pt>
                <c:pt idx="67">
                  <c:v>27</c:v>
                </c:pt>
                <c:pt idx="68">
                  <c:v>32</c:v>
                </c:pt>
                <c:pt idx="69">
                  <c:v>35</c:v>
                </c:pt>
                <c:pt idx="70">
                  <c:v>27</c:v>
                </c:pt>
                <c:pt idx="71">
                  <c:v>26</c:v>
                </c:pt>
                <c:pt idx="72">
                  <c:v>33</c:v>
                </c:pt>
                <c:pt idx="73">
                  <c:v>36</c:v>
                </c:pt>
                <c:pt idx="74">
                  <c:v>29</c:v>
                </c:pt>
                <c:pt idx="75">
                  <c:v>24</c:v>
                </c:pt>
                <c:pt idx="76">
                  <c:v>30</c:v>
                </c:pt>
                <c:pt idx="77">
                  <c:v>35</c:v>
                </c:pt>
                <c:pt idx="78">
                  <c:v>36</c:v>
                </c:pt>
                <c:pt idx="79">
                  <c:v>37</c:v>
                </c:pt>
                <c:pt idx="80">
                  <c:v>29</c:v>
                </c:pt>
                <c:pt idx="81">
                  <c:v>24</c:v>
                </c:pt>
                <c:pt idx="82">
                  <c:v>22</c:v>
                </c:pt>
                <c:pt idx="83">
                  <c:v>21</c:v>
                </c:pt>
                <c:pt idx="84">
                  <c:v>26</c:v>
                </c:pt>
                <c:pt idx="85">
                  <c:v>30</c:v>
                </c:pt>
                <c:pt idx="86">
                  <c:v>23</c:v>
                </c:pt>
                <c:pt idx="87">
                  <c:v>34</c:v>
                </c:pt>
                <c:pt idx="88">
                  <c:v>35</c:v>
                </c:pt>
                <c:pt idx="89">
                  <c:v>37</c:v>
                </c:pt>
                <c:pt idx="90">
                  <c:v>32</c:v>
                </c:pt>
                <c:pt idx="91">
                  <c:v>27.4</c:v>
                </c:pt>
                <c:pt idx="92">
                  <c:v>26.8</c:v>
                </c:pt>
                <c:pt idx="93">
                  <c:v>31.9</c:v>
                </c:pt>
                <c:pt idx="94">
                  <c:v>31.6</c:v>
                </c:pt>
                <c:pt idx="95">
                  <c:v>36.800000000000011</c:v>
                </c:pt>
                <c:pt idx="96">
                  <c:v>30.9</c:v>
                </c:pt>
                <c:pt idx="97">
                  <c:v>29.4</c:v>
                </c:pt>
                <c:pt idx="98">
                  <c:v>33.4</c:v>
                </c:pt>
                <c:pt idx="99">
                  <c:v>35.800000000000011</c:v>
                </c:pt>
                <c:pt idx="100">
                  <c:v>35.5</c:v>
                </c:pt>
                <c:pt idx="101">
                  <c:v>34.200000000000003</c:v>
                </c:pt>
                <c:pt idx="102">
                  <c:v>37.5</c:v>
                </c:pt>
                <c:pt idx="103">
                  <c:v>25.1</c:v>
                </c:pt>
                <c:pt idx="104">
                  <c:v>31.7</c:v>
                </c:pt>
                <c:pt idx="105">
                  <c:v>29.7</c:v>
                </c:pt>
                <c:pt idx="106">
                  <c:v>33.6</c:v>
                </c:pt>
                <c:pt idx="107">
                  <c:v>29.7</c:v>
                </c:pt>
                <c:pt idx="108">
                  <c:v>32</c:v>
                </c:pt>
                <c:pt idx="109">
                  <c:v>27</c:v>
                </c:pt>
                <c:pt idx="110">
                  <c:v>27</c:v>
                </c:pt>
                <c:pt idx="111">
                  <c:v>26</c:v>
                </c:pt>
                <c:pt idx="112">
                  <c:v>30</c:v>
                </c:pt>
                <c:pt idx="113">
                  <c:v>29</c:v>
                </c:pt>
                <c:pt idx="114">
                  <c:v>32</c:v>
                </c:pt>
                <c:pt idx="115">
                  <c:v>33</c:v>
                </c:pt>
                <c:pt idx="116">
                  <c:v>37</c:v>
                </c:pt>
                <c:pt idx="117">
                  <c:v>33</c:v>
                </c:pt>
                <c:pt idx="118">
                  <c:v>36</c:v>
                </c:pt>
                <c:pt idx="119">
                  <c:v>29</c:v>
                </c:pt>
                <c:pt idx="120">
                  <c:v>27</c:v>
                </c:pt>
                <c:pt idx="121">
                  <c:v>28</c:v>
                </c:pt>
                <c:pt idx="122">
                  <c:v>30</c:v>
                </c:pt>
                <c:pt idx="123">
                  <c:v>32</c:v>
                </c:pt>
                <c:pt idx="124">
                  <c:v>33</c:v>
                </c:pt>
                <c:pt idx="125">
                  <c:v>30</c:v>
                </c:pt>
                <c:pt idx="126">
                  <c:v>34</c:v>
                </c:pt>
                <c:pt idx="127">
                  <c:v>38</c:v>
                </c:pt>
                <c:pt idx="128">
                  <c:v>36</c:v>
                </c:pt>
                <c:pt idx="129">
                  <c:v>32</c:v>
                </c:pt>
                <c:pt idx="130">
                  <c:v>32</c:v>
                </c:pt>
                <c:pt idx="131">
                  <c:v>30</c:v>
                </c:pt>
                <c:pt idx="132">
                  <c:v>21</c:v>
                </c:pt>
                <c:pt idx="133">
                  <c:v>32</c:v>
                </c:pt>
                <c:pt idx="134">
                  <c:v>32</c:v>
                </c:pt>
                <c:pt idx="135">
                  <c:v>33</c:v>
                </c:pt>
                <c:pt idx="136">
                  <c:v>28</c:v>
                </c:pt>
                <c:pt idx="137">
                  <c:v>29</c:v>
                </c:pt>
                <c:pt idx="138">
                  <c:v>27</c:v>
                </c:pt>
                <c:pt idx="139">
                  <c:v>31</c:v>
                </c:pt>
                <c:pt idx="140">
                  <c:v>33</c:v>
                </c:pt>
                <c:pt idx="141">
                  <c:v>30</c:v>
                </c:pt>
                <c:pt idx="142">
                  <c:v>26</c:v>
                </c:pt>
                <c:pt idx="143">
                  <c:v>27</c:v>
                </c:pt>
                <c:pt idx="144">
                  <c:v>29</c:v>
                </c:pt>
                <c:pt idx="145">
                  <c:v>34</c:v>
                </c:pt>
                <c:pt idx="146">
                  <c:v>34</c:v>
                </c:pt>
                <c:pt idx="147">
                  <c:v>36</c:v>
                </c:pt>
                <c:pt idx="148">
                  <c:v>24</c:v>
                </c:pt>
                <c:pt idx="149">
                  <c:v>28</c:v>
                </c:pt>
                <c:pt idx="150">
                  <c:v>32</c:v>
                </c:pt>
                <c:pt idx="151">
                  <c:v>18</c:v>
                </c:pt>
                <c:pt idx="152">
                  <c:v>26</c:v>
                </c:pt>
                <c:pt idx="153">
                  <c:v>33</c:v>
                </c:pt>
                <c:pt idx="154">
                  <c:v>26</c:v>
                </c:pt>
                <c:pt idx="155">
                  <c:v>30</c:v>
                </c:pt>
                <c:pt idx="156">
                  <c:v>31</c:v>
                </c:pt>
                <c:pt idx="157">
                  <c:v>33</c:v>
                </c:pt>
                <c:pt idx="158">
                  <c:v>35</c:v>
                </c:pt>
                <c:pt idx="159">
                  <c:v>35</c:v>
                </c:pt>
                <c:pt idx="160">
                  <c:v>33</c:v>
                </c:pt>
                <c:pt idx="161">
                  <c:v>34</c:v>
                </c:pt>
                <c:pt idx="162">
                  <c:v>34</c:v>
                </c:pt>
                <c:pt idx="163">
                  <c:v>34</c:v>
                </c:pt>
                <c:pt idx="164">
                  <c:v>34</c:v>
                </c:pt>
                <c:pt idx="165">
                  <c:v>29</c:v>
                </c:pt>
                <c:pt idx="166">
                  <c:v>30</c:v>
                </c:pt>
                <c:pt idx="167">
                  <c:v>32</c:v>
                </c:pt>
                <c:pt idx="168">
                  <c:v>27</c:v>
                </c:pt>
                <c:pt idx="169">
                  <c:v>27</c:v>
                </c:pt>
                <c:pt idx="170">
                  <c:v>29</c:v>
                </c:pt>
                <c:pt idx="171">
                  <c:v>29</c:v>
                </c:pt>
                <c:pt idx="172">
                  <c:v>20</c:v>
                </c:pt>
                <c:pt idx="173">
                  <c:v>17.8</c:v>
                </c:pt>
                <c:pt idx="174">
                  <c:v>22.5</c:v>
                </c:pt>
                <c:pt idx="175">
                  <c:v>21.3</c:v>
                </c:pt>
                <c:pt idx="176">
                  <c:v>23.6</c:v>
                </c:pt>
                <c:pt idx="177">
                  <c:v>26.1</c:v>
                </c:pt>
                <c:pt idx="178">
                  <c:v>28.4</c:v>
                </c:pt>
                <c:pt idx="179">
                  <c:v>27.2</c:v>
                </c:pt>
                <c:pt idx="180">
                  <c:v>25.2</c:v>
                </c:pt>
                <c:pt idx="181">
                  <c:v>28.7</c:v>
                </c:pt>
                <c:pt idx="182">
                  <c:v>31.5</c:v>
                </c:pt>
              </c:numCache>
            </c:numRef>
          </c:val>
        </c:ser>
        <c:marker val="1"/>
        <c:axId val="118254976"/>
        <c:axId val="118277248"/>
      </c:lineChart>
      <c:lineChart>
        <c:grouping val="standard"/>
        <c:ser>
          <c:idx val="5"/>
          <c:order val="1"/>
          <c:tx>
            <c:strRef>
              <c:f>DATOS!$H$1</c:f>
              <c:strCache>
                <c:ptCount val="1"/>
                <c:pt idx="0">
                  <c:v>HumidityHigh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00B0F0"/>
              </a:solidFill>
            </c:spPr>
          </c:marker>
          <c:trendline>
            <c:spPr>
              <a:ln w="50800">
                <a:solidFill>
                  <a:srgbClr val="00B0F0"/>
                </a:solidFill>
              </a:ln>
            </c:spPr>
            <c:trendlineType val="movingAvg"/>
            <c:period val="7"/>
          </c:trendline>
          <c:val>
            <c:numRef>
              <c:f>DATOS!$H$634:$H$816</c:f>
              <c:numCache>
                <c:formatCode>General</c:formatCode>
                <c:ptCount val="183"/>
                <c:pt idx="0">
                  <c:v>96</c:v>
                </c:pt>
                <c:pt idx="1">
                  <c:v>83</c:v>
                </c:pt>
                <c:pt idx="2">
                  <c:v>86</c:v>
                </c:pt>
                <c:pt idx="3">
                  <c:v>90</c:v>
                </c:pt>
                <c:pt idx="4">
                  <c:v>89</c:v>
                </c:pt>
                <c:pt idx="5">
                  <c:v>89</c:v>
                </c:pt>
                <c:pt idx="6">
                  <c:v>93</c:v>
                </c:pt>
                <c:pt idx="7">
                  <c:v>92</c:v>
                </c:pt>
                <c:pt idx="8">
                  <c:v>97</c:v>
                </c:pt>
                <c:pt idx="9">
                  <c:v>87</c:v>
                </c:pt>
                <c:pt idx="10">
                  <c:v>91</c:v>
                </c:pt>
                <c:pt idx="11">
                  <c:v>87</c:v>
                </c:pt>
                <c:pt idx="12">
                  <c:v>82</c:v>
                </c:pt>
                <c:pt idx="13">
                  <c:v>83</c:v>
                </c:pt>
                <c:pt idx="14">
                  <c:v>78</c:v>
                </c:pt>
                <c:pt idx="15">
                  <c:v>87</c:v>
                </c:pt>
                <c:pt idx="16">
                  <c:v>78</c:v>
                </c:pt>
                <c:pt idx="17">
                  <c:v>83</c:v>
                </c:pt>
                <c:pt idx="18">
                  <c:v>73</c:v>
                </c:pt>
                <c:pt idx="19">
                  <c:v>79</c:v>
                </c:pt>
                <c:pt idx="20">
                  <c:v>74</c:v>
                </c:pt>
                <c:pt idx="21">
                  <c:v>76</c:v>
                </c:pt>
                <c:pt idx="22">
                  <c:v>65</c:v>
                </c:pt>
                <c:pt idx="23">
                  <c:v>86</c:v>
                </c:pt>
                <c:pt idx="24">
                  <c:v>81</c:v>
                </c:pt>
                <c:pt idx="25">
                  <c:v>74</c:v>
                </c:pt>
                <c:pt idx="26">
                  <c:v>78</c:v>
                </c:pt>
                <c:pt idx="27">
                  <c:v>87</c:v>
                </c:pt>
                <c:pt idx="28">
                  <c:v>96</c:v>
                </c:pt>
                <c:pt idx="29">
                  <c:v>91</c:v>
                </c:pt>
                <c:pt idx="30">
                  <c:v>90</c:v>
                </c:pt>
                <c:pt idx="31">
                  <c:v>77</c:v>
                </c:pt>
                <c:pt idx="32">
                  <c:v>93</c:v>
                </c:pt>
                <c:pt idx="33">
                  <c:v>93</c:v>
                </c:pt>
                <c:pt idx="34">
                  <c:v>71</c:v>
                </c:pt>
                <c:pt idx="35">
                  <c:v>87</c:v>
                </c:pt>
                <c:pt idx="36">
                  <c:v>85</c:v>
                </c:pt>
                <c:pt idx="37">
                  <c:v>85</c:v>
                </c:pt>
                <c:pt idx="38">
                  <c:v>85</c:v>
                </c:pt>
                <c:pt idx="39">
                  <c:v>76</c:v>
                </c:pt>
                <c:pt idx="40">
                  <c:v>81</c:v>
                </c:pt>
                <c:pt idx="41">
                  <c:v>88</c:v>
                </c:pt>
                <c:pt idx="42">
                  <c:v>72</c:v>
                </c:pt>
                <c:pt idx="43">
                  <c:v>73</c:v>
                </c:pt>
                <c:pt idx="44">
                  <c:v>64</c:v>
                </c:pt>
                <c:pt idx="45">
                  <c:v>56</c:v>
                </c:pt>
                <c:pt idx="46">
                  <c:v>75</c:v>
                </c:pt>
                <c:pt idx="47">
                  <c:v>71</c:v>
                </c:pt>
                <c:pt idx="48">
                  <c:v>66</c:v>
                </c:pt>
                <c:pt idx="49">
                  <c:v>92</c:v>
                </c:pt>
                <c:pt idx="50">
                  <c:v>81</c:v>
                </c:pt>
                <c:pt idx="51">
                  <c:v>70</c:v>
                </c:pt>
                <c:pt idx="52">
                  <c:v>90</c:v>
                </c:pt>
                <c:pt idx="53">
                  <c:v>76</c:v>
                </c:pt>
                <c:pt idx="54">
                  <c:v>74</c:v>
                </c:pt>
                <c:pt idx="55">
                  <c:v>78</c:v>
                </c:pt>
                <c:pt idx="56">
                  <c:v>74</c:v>
                </c:pt>
                <c:pt idx="57">
                  <c:v>84</c:v>
                </c:pt>
                <c:pt idx="58">
                  <c:v>65</c:v>
                </c:pt>
                <c:pt idx="59">
                  <c:v>96</c:v>
                </c:pt>
                <c:pt idx="60">
                  <c:v>83</c:v>
                </c:pt>
                <c:pt idx="61">
                  <c:v>67</c:v>
                </c:pt>
                <c:pt idx="62">
                  <c:v>83</c:v>
                </c:pt>
                <c:pt idx="63">
                  <c:v>64</c:v>
                </c:pt>
                <c:pt idx="64">
                  <c:v>71</c:v>
                </c:pt>
                <c:pt idx="65">
                  <c:v>75</c:v>
                </c:pt>
                <c:pt idx="66">
                  <c:v>76</c:v>
                </c:pt>
                <c:pt idx="67">
                  <c:v>84</c:v>
                </c:pt>
                <c:pt idx="68">
                  <c:v>88</c:v>
                </c:pt>
                <c:pt idx="69">
                  <c:v>92</c:v>
                </c:pt>
                <c:pt idx="70">
                  <c:v>85</c:v>
                </c:pt>
                <c:pt idx="71">
                  <c:v>80</c:v>
                </c:pt>
                <c:pt idx="72">
                  <c:v>84</c:v>
                </c:pt>
                <c:pt idx="73">
                  <c:v>77</c:v>
                </c:pt>
                <c:pt idx="74">
                  <c:v>83</c:v>
                </c:pt>
                <c:pt idx="75">
                  <c:v>92</c:v>
                </c:pt>
                <c:pt idx="76">
                  <c:v>92</c:v>
                </c:pt>
                <c:pt idx="77">
                  <c:v>82</c:v>
                </c:pt>
                <c:pt idx="78">
                  <c:v>80</c:v>
                </c:pt>
                <c:pt idx="79">
                  <c:v>64</c:v>
                </c:pt>
                <c:pt idx="80">
                  <c:v>89</c:v>
                </c:pt>
                <c:pt idx="81">
                  <c:v>67</c:v>
                </c:pt>
                <c:pt idx="82">
                  <c:v>81</c:v>
                </c:pt>
                <c:pt idx="83">
                  <c:v>70</c:v>
                </c:pt>
                <c:pt idx="84">
                  <c:v>71</c:v>
                </c:pt>
                <c:pt idx="85">
                  <c:v>68</c:v>
                </c:pt>
                <c:pt idx="86">
                  <c:v>85</c:v>
                </c:pt>
                <c:pt idx="87">
                  <c:v>93</c:v>
                </c:pt>
                <c:pt idx="88">
                  <c:v>87</c:v>
                </c:pt>
                <c:pt idx="89">
                  <c:v>88</c:v>
                </c:pt>
                <c:pt idx="90">
                  <c:v>87</c:v>
                </c:pt>
                <c:pt idx="91">
                  <c:v>63.8</c:v>
                </c:pt>
                <c:pt idx="92">
                  <c:v>42.5</c:v>
                </c:pt>
                <c:pt idx="93">
                  <c:v>38.6</c:v>
                </c:pt>
                <c:pt idx="94">
                  <c:v>44.2</c:v>
                </c:pt>
                <c:pt idx="95">
                  <c:v>41.3</c:v>
                </c:pt>
                <c:pt idx="96">
                  <c:v>65.900000000000006</c:v>
                </c:pt>
                <c:pt idx="97">
                  <c:v>73.599999999999994</c:v>
                </c:pt>
                <c:pt idx="98">
                  <c:v>62.8</c:v>
                </c:pt>
                <c:pt idx="99">
                  <c:v>51.7</c:v>
                </c:pt>
                <c:pt idx="100">
                  <c:v>43.2</c:v>
                </c:pt>
                <c:pt idx="101">
                  <c:v>37.800000000000011</c:v>
                </c:pt>
                <c:pt idx="102">
                  <c:v>37.200000000000003</c:v>
                </c:pt>
                <c:pt idx="103">
                  <c:v>74.5</c:v>
                </c:pt>
                <c:pt idx="104">
                  <c:v>84</c:v>
                </c:pt>
                <c:pt idx="105">
                  <c:v>94</c:v>
                </c:pt>
                <c:pt idx="106">
                  <c:v>97</c:v>
                </c:pt>
                <c:pt idx="107">
                  <c:v>96</c:v>
                </c:pt>
                <c:pt idx="110">
                  <c:v>73</c:v>
                </c:pt>
                <c:pt idx="111">
                  <c:v>88</c:v>
                </c:pt>
                <c:pt idx="112">
                  <c:v>87</c:v>
                </c:pt>
                <c:pt idx="113">
                  <c:v>84</c:v>
                </c:pt>
                <c:pt idx="114">
                  <c:v>82</c:v>
                </c:pt>
                <c:pt idx="115">
                  <c:v>79</c:v>
                </c:pt>
                <c:pt idx="116">
                  <c:v>81</c:v>
                </c:pt>
                <c:pt idx="117">
                  <c:v>81</c:v>
                </c:pt>
                <c:pt idx="118">
                  <c:v>80</c:v>
                </c:pt>
                <c:pt idx="119">
                  <c:v>92</c:v>
                </c:pt>
                <c:pt idx="120">
                  <c:v>85</c:v>
                </c:pt>
                <c:pt idx="121">
                  <c:v>84</c:v>
                </c:pt>
                <c:pt idx="122">
                  <c:v>86</c:v>
                </c:pt>
                <c:pt idx="123">
                  <c:v>83</c:v>
                </c:pt>
                <c:pt idx="124">
                  <c:v>88</c:v>
                </c:pt>
                <c:pt idx="125">
                  <c:v>85</c:v>
                </c:pt>
                <c:pt idx="126">
                  <c:v>87</c:v>
                </c:pt>
                <c:pt idx="127">
                  <c:v>91</c:v>
                </c:pt>
                <c:pt idx="128">
                  <c:v>86</c:v>
                </c:pt>
                <c:pt idx="129">
                  <c:v>72</c:v>
                </c:pt>
                <c:pt idx="130">
                  <c:v>72</c:v>
                </c:pt>
                <c:pt idx="131">
                  <c:v>87</c:v>
                </c:pt>
                <c:pt idx="132">
                  <c:v>84</c:v>
                </c:pt>
                <c:pt idx="133">
                  <c:v>87</c:v>
                </c:pt>
                <c:pt idx="134">
                  <c:v>84</c:v>
                </c:pt>
                <c:pt idx="135">
                  <c:v>80</c:v>
                </c:pt>
                <c:pt idx="136">
                  <c:v>83</c:v>
                </c:pt>
                <c:pt idx="137">
                  <c:v>86</c:v>
                </c:pt>
                <c:pt idx="138">
                  <c:v>88</c:v>
                </c:pt>
                <c:pt idx="139">
                  <c:v>85</c:v>
                </c:pt>
                <c:pt idx="140">
                  <c:v>86</c:v>
                </c:pt>
                <c:pt idx="141">
                  <c:v>85</c:v>
                </c:pt>
                <c:pt idx="142">
                  <c:v>82</c:v>
                </c:pt>
                <c:pt idx="143">
                  <c:v>84</c:v>
                </c:pt>
                <c:pt idx="144">
                  <c:v>75</c:v>
                </c:pt>
                <c:pt idx="145">
                  <c:v>86</c:v>
                </c:pt>
                <c:pt idx="146">
                  <c:v>85</c:v>
                </c:pt>
                <c:pt idx="147">
                  <c:v>85</c:v>
                </c:pt>
                <c:pt idx="148">
                  <c:v>87</c:v>
                </c:pt>
                <c:pt idx="149">
                  <c:v>82</c:v>
                </c:pt>
                <c:pt idx="150">
                  <c:v>90</c:v>
                </c:pt>
                <c:pt idx="151">
                  <c:v>66</c:v>
                </c:pt>
                <c:pt idx="152">
                  <c:v>93</c:v>
                </c:pt>
                <c:pt idx="153">
                  <c:v>95</c:v>
                </c:pt>
                <c:pt idx="154">
                  <c:v>91</c:v>
                </c:pt>
                <c:pt idx="155">
                  <c:v>94</c:v>
                </c:pt>
                <c:pt idx="156">
                  <c:v>92</c:v>
                </c:pt>
                <c:pt idx="157">
                  <c:v>91</c:v>
                </c:pt>
                <c:pt idx="158">
                  <c:v>78</c:v>
                </c:pt>
                <c:pt idx="159">
                  <c:v>85</c:v>
                </c:pt>
                <c:pt idx="160">
                  <c:v>85</c:v>
                </c:pt>
                <c:pt idx="161">
                  <c:v>88</c:v>
                </c:pt>
                <c:pt idx="162">
                  <c:v>88</c:v>
                </c:pt>
                <c:pt idx="163">
                  <c:v>76</c:v>
                </c:pt>
                <c:pt idx="164">
                  <c:v>76</c:v>
                </c:pt>
                <c:pt idx="165">
                  <c:v>93</c:v>
                </c:pt>
                <c:pt idx="166">
                  <c:v>88</c:v>
                </c:pt>
                <c:pt idx="167">
                  <c:v>89</c:v>
                </c:pt>
                <c:pt idx="168">
                  <c:v>81</c:v>
                </c:pt>
                <c:pt idx="169">
                  <c:v>77</c:v>
                </c:pt>
                <c:pt idx="170">
                  <c:v>67</c:v>
                </c:pt>
                <c:pt idx="171">
                  <c:v>77</c:v>
                </c:pt>
                <c:pt idx="172">
                  <c:v>76</c:v>
                </c:pt>
                <c:pt idx="176">
                  <c:v>76</c:v>
                </c:pt>
                <c:pt idx="177">
                  <c:v>78</c:v>
                </c:pt>
                <c:pt idx="178">
                  <c:v>78</c:v>
                </c:pt>
                <c:pt idx="179">
                  <c:v>78</c:v>
                </c:pt>
                <c:pt idx="180">
                  <c:v>85</c:v>
                </c:pt>
                <c:pt idx="181">
                  <c:v>80</c:v>
                </c:pt>
                <c:pt idx="182">
                  <c:v>78</c:v>
                </c:pt>
              </c:numCache>
            </c:numRef>
          </c:val>
        </c:ser>
        <c:ser>
          <c:idx val="1"/>
          <c:order val="2"/>
          <c:tx>
            <c:strRef>
              <c:f>'[RepZO 14-15.xlsx]ITH 14-15'!$B$4</c:f>
              <c:strCache>
                <c:ptCount val="1"/>
                <c:pt idx="0">
                  <c:v>ITHmax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noFill/>
              <a:ln>
                <a:solidFill>
                  <a:srgbClr val="7030A0"/>
                </a:solidFill>
              </a:ln>
            </c:spPr>
          </c:marker>
          <c:trendline>
            <c:spPr>
              <a:ln w="50800">
                <a:solidFill>
                  <a:srgbClr val="7030A0"/>
                </a:solidFill>
              </a:ln>
            </c:spPr>
            <c:trendlineType val="movingAvg"/>
            <c:period val="5"/>
          </c:trendline>
          <c:val>
            <c:numRef>
              <c:f>'[RepZO 14-15.xlsx]ITH 14-15'!$B$144:$B$325</c:f>
              <c:numCache>
                <c:formatCode>0</c:formatCode>
                <c:ptCount val="182"/>
                <c:pt idx="0">
                  <c:v>67.360000000000014</c:v>
                </c:pt>
                <c:pt idx="1">
                  <c:v>72.22</c:v>
                </c:pt>
                <c:pt idx="2">
                  <c:v>69.790000000000006</c:v>
                </c:pt>
                <c:pt idx="3">
                  <c:v>62.5</c:v>
                </c:pt>
                <c:pt idx="4">
                  <c:v>62.5</c:v>
                </c:pt>
                <c:pt idx="5">
                  <c:v>64.930000000000007</c:v>
                </c:pt>
                <c:pt idx="6">
                  <c:v>69.790000000000006</c:v>
                </c:pt>
                <c:pt idx="7">
                  <c:v>69.790000000000006</c:v>
                </c:pt>
                <c:pt idx="8">
                  <c:v>71.410000000000025</c:v>
                </c:pt>
                <c:pt idx="9">
                  <c:v>70.599999999999994</c:v>
                </c:pt>
                <c:pt idx="10">
                  <c:v>69.790000000000006</c:v>
                </c:pt>
                <c:pt idx="11">
                  <c:v>67.360000000000014</c:v>
                </c:pt>
                <c:pt idx="12">
                  <c:v>60.07</c:v>
                </c:pt>
                <c:pt idx="13">
                  <c:v>68.98</c:v>
                </c:pt>
                <c:pt idx="14">
                  <c:v>68.98</c:v>
                </c:pt>
                <c:pt idx="15">
                  <c:v>73.03</c:v>
                </c:pt>
                <c:pt idx="16">
                  <c:v>75.459999999999994</c:v>
                </c:pt>
                <c:pt idx="17">
                  <c:v>75.459999999999994</c:v>
                </c:pt>
                <c:pt idx="18">
                  <c:v>73.84</c:v>
                </c:pt>
                <c:pt idx="19">
                  <c:v>73.03</c:v>
                </c:pt>
                <c:pt idx="20">
                  <c:v>73.03</c:v>
                </c:pt>
                <c:pt idx="21">
                  <c:v>74.649999999999991</c:v>
                </c:pt>
                <c:pt idx="22">
                  <c:v>58.449999999999996</c:v>
                </c:pt>
                <c:pt idx="23">
                  <c:v>64.930000000000007</c:v>
                </c:pt>
                <c:pt idx="24">
                  <c:v>57.64</c:v>
                </c:pt>
                <c:pt idx="25">
                  <c:v>63.31</c:v>
                </c:pt>
                <c:pt idx="26">
                  <c:v>56.830000000000005</c:v>
                </c:pt>
                <c:pt idx="27">
                  <c:v>56.02</c:v>
                </c:pt>
                <c:pt idx="28">
                  <c:v>59.260000000000005</c:v>
                </c:pt>
                <c:pt idx="29">
                  <c:v>63.31</c:v>
                </c:pt>
                <c:pt idx="30">
                  <c:v>62.5</c:v>
                </c:pt>
                <c:pt idx="31">
                  <c:v>65.739999999999995</c:v>
                </c:pt>
                <c:pt idx="32">
                  <c:v>61.690000000000005</c:v>
                </c:pt>
                <c:pt idx="33">
                  <c:v>59.260000000000005</c:v>
                </c:pt>
                <c:pt idx="34">
                  <c:v>58.449999999999996</c:v>
                </c:pt>
                <c:pt idx="35">
                  <c:v>70.599999999999994</c:v>
                </c:pt>
                <c:pt idx="36">
                  <c:v>66.55</c:v>
                </c:pt>
                <c:pt idx="37">
                  <c:v>66.55</c:v>
                </c:pt>
                <c:pt idx="38">
                  <c:v>68.169999999999987</c:v>
                </c:pt>
                <c:pt idx="39">
                  <c:v>73.03</c:v>
                </c:pt>
                <c:pt idx="40">
                  <c:v>78.7</c:v>
                </c:pt>
                <c:pt idx="41">
                  <c:v>73.84</c:v>
                </c:pt>
                <c:pt idx="42">
                  <c:v>75.459999999999994</c:v>
                </c:pt>
                <c:pt idx="43">
                  <c:v>75.459999999999994</c:v>
                </c:pt>
                <c:pt idx="44">
                  <c:v>66.55</c:v>
                </c:pt>
                <c:pt idx="45">
                  <c:v>67.360000000000014</c:v>
                </c:pt>
                <c:pt idx="46">
                  <c:v>60.88</c:v>
                </c:pt>
                <c:pt idx="47">
                  <c:v>67.360000000000014</c:v>
                </c:pt>
                <c:pt idx="48">
                  <c:v>70.599999999999994</c:v>
                </c:pt>
                <c:pt idx="49">
                  <c:v>66.55</c:v>
                </c:pt>
                <c:pt idx="50">
                  <c:v>68.98</c:v>
                </c:pt>
                <c:pt idx="51">
                  <c:v>69.790000000000006</c:v>
                </c:pt>
                <c:pt idx="52">
                  <c:v>73.03</c:v>
                </c:pt>
                <c:pt idx="53">
                  <c:v>64.930000000000007</c:v>
                </c:pt>
                <c:pt idx="54">
                  <c:v>64.11999999999999</c:v>
                </c:pt>
                <c:pt idx="55">
                  <c:v>60.07</c:v>
                </c:pt>
                <c:pt idx="56">
                  <c:v>60.88</c:v>
                </c:pt>
                <c:pt idx="57">
                  <c:v>64.930000000000007</c:v>
                </c:pt>
                <c:pt idx="58">
                  <c:v>74.649999999999991</c:v>
                </c:pt>
                <c:pt idx="59">
                  <c:v>74.649999999999991</c:v>
                </c:pt>
                <c:pt idx="60">
                  <c:v>74.649999999999991</c:v>
                </c:pt>
                <c:pt idx="61">
                  <c:v>75.459999999999994</c:v>
                </c:pt>
                <c:pt idx="62">
                  <c:v>68.169999999999987</c:v>
                </c:pt>
                <c:pt idx="63">
                  <c:v>72.22</c:v>
                </c:pt>
                <c:pt idx="64">
                  <c:v>74.649999999999991</c:v>
                </c:pt>
                <c:pt idx="65">
                  <c:v>68.169999999999987</c:v>
                </c:pt>
                <c:pt idx="66">
                  <c:v>67.360000000000014</c:v>
                </c:pt>
                <c:pt idx="67">
                  <c:v>73.03</c:v>
                </c:pt>
                <c:pt idx="68">
                  <c:v>75.459999999999994</c:v>
                </c:pt>
                <c:pt idx="69">
                  <c:v>69.790000000000006</c:v>
                </c:pt>
                <c:pt idx="70">
                  <c:v>65.739999999999995</c:v>
                </c:pt>
                <c:pt idx="71">
                  <c:v>70.599999999999994</c:v>
                </c:pt>
                <c:pt idx="72">
                  <c:v>74.649999999999991</c:v>
                </c:pt>
                <c:pt idx="73">
                  <c:v>75.459999999999994</c:v>
                </c:pt>
                <c:pt idx="74">
                  <c:v>76.27000000000001</c:v>
                </c:pt>
                <c:pt idx="75">
                  <c:v>69.790000000000006</c:v>
                </c:pt>
                <c:pt idx="76">
                  <c:v>65.739999999999995</c:v>
                </c:pt>
                <c:pt idx="77">
                  <c:v>64.11999999999999</c:v>
                </c:pt>
                <c:pt idx="78">
                  <c:v>63.31</c:v>
                </c:pt>
                <c:pt idx="79">
                  <c:v>67.360000000000014</c:v>
                </c:pt>
                <c:pt idx="80">
                  <c:v>70.599999999999994</c:v>
                </c:pt>
                <c:pt idx="81">
                  <c:v>64.930000000000007</c:v>
                </c:pt>
                <c:pt idx="82">
                  <c:v>73.84</c:v>
                </c:pt>
                <c:pt idx="83">
                  <c:v>74.649999999999991</c:v>
                </c:pt>
                <c:pt idx="84">
                  <c:v>76.27000000000001</c:v>
                </c:pt>
                <c:pt idx="85">
                  <c:v>72.22</c:v>
                </c:pt>
                <c:pt idx="86">
                  <c:v>68.494000000000014</c:v>
                </c:pt>
                <c:pt idx="87">
                  <c:v>68.00800000000001</c:v>
                </c:pt>
                <c:pt idx="88">
                  <c:v>72.138999999999982</c:v>
                </c:pt>
                <c:pt idx="89">
                  <c:v>71.895999999999987</c:v>
                </c:pt>
                <c:pt idx="90">
                  <c:v>76.10799999999999</c:v>
                </c:pt>
                <c:pt idx="91">
                  <c:v>71.329000000000008</c:v>
                </c:pt>
                <c:pt idx="92">
                  <c:v>70.114000000000004</c:v>
                </c:pt>
                <c:pt idx="93">
                  <c:v>73.353999999999999</c:v>
                </c:pt>
                <c:pt idx="94">
                  <c:v>75.298000000000002</c:v>
                </c:pt>
                <c:pt idx="95">
                  <c:v>75.054999999999993</c:v>
                </c:pt>
                <c:pt idx="96">
                  <c:v>74.001999999999995</c:v>
                </c:pt>
                <c:pt idx="97">
                  <c:v>76.674999999999983</c:v>
                </c:pt>
                <c:pt idx="98">
                  <c:v>66.631</c:v>
                </c:pt>
                <c:pt idx="99">
                  <c:v>71.977000000000004</c:v>
                </c:pt>
                <c:pt idx="100">
                  <c:v>70.356999999999999</c:v>
                </c:pt>
                <c:pt idx="101">
                  <c:v>73.516000000000005</c:v>
                </c:pt>
                <c:pt idx="102">
                  <c:v>70.356999999999999</c:v>
                </c:pt>
                <c:pt idx="103">
                  <c:v>72.22</c:v>
                </c:pt>
                <c:pt idx="104">
                  <c:v>68.169999999999987</c:v>
                </c:pt>
                <c:pt idx="105">
                  <c:v>68.169999999999987</c:v>
                </c:pt>
                <c:pt idx="106">
                  <c:v>67.360000000000014</c:v>
                </c:pt>
                <c:pt idx="107">
                  <c:v>70.599999999999994</c:v>
                </c:pt>
                <c:pt idx="108">
                  <c:v>69.790000000000006</c:v>
                </c:pt>
                <c:pt idx="109">
                  <c:v>72.22</c:v>
                </c:pt>
                <c:pt idx="110">
                  <c:v>73.03</c:v>
                </c:pt>
                <c:pt idx="111">
                  <c:v>76.27000000000001</c:v>
                </c:pt>
                <c:pt idx="112">
                  <c:v>73.03</c:v>
                </c:pt>
                <c:pt idx="113">
                  <c:v>75.459999999999994</c:v>
                </c:pt>
                <c:pt idx="114">
                  <c:v>69.790000000000006</c:v>
                </c:pt>
                <c:pt idx="115">
                  <c:v>68.169999999999987</c:v>
                </c:pt>
                <c:pt idx="116">
                  <c:v>68.98</c:v>
                </c:pt>
                <c:pt idx="117">
                  <c:v>70.599999999999994</c:v>
                </c:pt>
                <c:pt idx="118">
                  <c:v>72.22</c:v>
                </c:pt>
                <c:pt idx="119">
                  <c:v>73.03</c:v>
                </c:pt>
                <c:pt idx="120">
                  <c:v>70.599999999999994</c:v>
                </c:pt>
                <c:pt idx="121">
                  <c:v>73.84</c:v>
                </c:pt>
                <c:pt idx="122">
                  <c:v>77.08</c:v>
                </c:pt>
                <c:pt idx="123">
                  <c:v>75.459999999999994</c:v>
                </c:pt>
                <c:pt idx="124">
                  <c:v>72.22</c:v>
                </c:pt>
                <c:pt idx="125">
                  <c:v>72.22</c:v>
                </c:pt>
                <c:pt idx="126">
                  <c:v>70.599999999999994</c:v>
                </c:pt>
                <c:pt idx="127">
                  <c:v>63.31</c:v>
                </c:pt>
                <c:pt idx="128">
                  <c:v>72.22</c:v>
                </c:pt>
                <c:pt idx="129">
                  <c:v>72.22</c:v>
                </c:pt>
                <c:pt idx="130">
                  <c:v>73.03</c:v>
                </c:pt>
                <c:pt idx="131">
                  <c:v>68.98</c:v>
                </c:pt>
                <c:pt idx="132">
                  <c:v>69.790000000000006</c:v>
                </c:pt>
                <c:pt idx="133">
                  <c:v>68.169999999999987</c:v>
                </c:pt>
                <c:pt idx="134">
                  <c:v>71.410000000000025</c:v>
                </c:pt>
                <c:pt idx="135">
                  <c:v>73.03</c:v>
                </c:pt>
                <c:pt idx="136">
                  <c:v>70.599999999999994</c:v>
                </c:pt>
                <c:pt idx="137">
                  <c:v>67.360000000000014</c:v>
                </c:pt>
                <c:pt idx="138">
                  <c:v>68.169999999999987</c:v>
                </c:pt>
                <c:pt idx="139">
                  <c:v>69.790000000000006</c:v>
                </c:pt>
                <c:pt idx="140">
                  <c:v>73.84</c:v>
                </c:pt>
                <c:pt idx="141">
                  <c:v>73.84</c:v>
                </c:pt>
                <c:pt idx="142">
                  <c:v>75.459999999999994</c:v>
                </c:pt>
                <c:pt idx="143">
                  <c:v>65.739999999999995</c:v>
                </c:pt>
                <c:pt idx="144">
                  <c:v>68.98</c:v>
                </c:pt>
                <c:pt idx="145">
                  <c:v>72.22</c:v>
                </c:pt>
                <c:pt idx="146">
                  <c:v>60.88</c:v>
                </c:pt>
                <c:pt idx="147">
                  <c:v>67.360000000000014</c:v>
                </c:pt>
                <c:pt idx="148">
                  <c:v>73.03</c:v>
                </c:pt>
                <c:pt idx="149">
                  <c:v>67.360000000000014</c:v>
                </c:pt>
                <c:pt idx="150">
                  <c:v>70.599999999999994</c:v>
                </c:pt>
                <c:pt idx="151">
                  <c:v>71.410000000000025</c:v>
                </c:pt>
                <c:pt idx="152">
                  <c:v>73.03</c:v>
                </c:pt>
                <c:pt idx="153">
                  <c:v>74.649999999999991</c:v>
                </c:pt>
                <c:pt idx="154">
                  <c:v>74.649999999999991</c:v>
                </c:pt>
                <c:pt idx="155">
                  <c:v>73.03</c:v>
                </c:pt>
                <c:pt idx="156">
                  <c:v>73.84</c:v>
                </c:pt>
                <c:pt idx="157">
                  <c:v>73.84</c:v>
                </c:pt>
                <c:pt idx="158">
                  <c:v>73.84</c:v>
                </c:pt>
                <c:pt idx="159">
                  <c:v>73.84</c:v>
                </c:pt>
                <c:pt idx="160">
                  <c:v>69.790000000000006</c:v>
                </c:pt>
                <c:pt idx="161">
                  <c:v>70.599999999999994</c:v>
                </c:pt>
                <c:pt idx="162">
                  <c:v>72.22</c:v>
                </c:pt>
                <c:pt idx="163">
                  <c:v>68.169999999999987</c:v>
                </c:pt>
                <c:pt idx="164">
                  <c:v>68.169999999999987</c:v>
                </c:pt>
                <c:pt idx="165">
                  <c:v>69.790000000000006</c:v>
                </c:pt>
                <c:pt idx="166">
                  <c:v>69.790000000000006</c:v>
                </c:pt>
                <c:pt idx="167">
                  <c:v>62.5</c:v>
                </c:pt>
                <c:pt idx="168">
                  <c:v>60.717999999999989</c:v>
                </c:pt>
                <c:pt idx="169">
                  <c:v>64.524999999999991</c:v>
                </c:pt>
                <c:pt idx="170">
                  <c:v>63.553000000000004</c:v>
                </c:pt>
                <c:pt idx="171">
                  <c:v>65.415999999999997</c:v>
                </c:pt>
                <c:pt idx="172">
                  <c:v>67.441000000000017</c:v>
                </c:pt>
                <c:pt idx="173">
                  <c:v>69.304000000000002</c:v>
                </c:pt>
                <c:pt idx="174">
                  <c:v>68.332000000000008</c:v>
                </c:pt>
                <c:pt idx="175">
                  <c:v>66.712000000000003</c:v>
                </c:pt>
                <c:pt idx="176">
                  <c:v>69.546999999999997</c:v>
                </c:pt>
                <c:pt idx="177">
                  <c:v>71.815000000000012</c:v>
                </c:pt>
                <c:pt idx="178">
                  <c:v>70.599999999999994</c:v>
                </c:pt>
                <c:pt idx="179">
                  <c:v>71.410000000000025</c:v>
                </c:pt>
                <c:pt idx="180">
                  <c:v>73.03</c:v>
                </c:pt>
                <c:pt idx="181">
                  <c:v>68.98</c:v>
                </c:pt>
              </c:numCache>
            </c:numRef>
          </c:val>
        </c:ser>
        <c:marker val="1"/>
        <c:axId val="118285440"/>
        <c:axId val="118279168"/>
      </c:lineChart>
      <c:dateAx>
        <c:axId val="118254976"/>
        <c:scaling>
          <c:orientation val="minMax"/>
        </c:scaling>
        <c:axPos val="b"/>
        <c:majorGridlines/>
        <c:numFmt formatCode="mmm/yy" sourceLinked="0"/>
        <c:tickLblPos val="nextTo"/>
        <c:crossAx val="118277248"/>
        <c:crosses val="autoZero"/>
        <c:lblOffset val="100"/>
        <c:baseTimeUnit val="days"/>
        <c:majorUnit val="31"/>
        <c:majorTimeUnit val="days"/>
        <c:minorUnit val="31"/>
        <c:minorTimeUnit val="days"/>
      </c:dateAx>
      <c:valAx>
        <c:axId val="118277248"/>
        <c:scaling>
          <c:orientation val="minMax"/>
          <c:min val="15"/>
        </c:scaling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AR" dirty="0" err="1" smtClean="0"/>
                  <a:t>Temp</a:t>
                </a:r>
                <a:r>
                  <a:rPr lang="es-AR" baseline="0" dirty="0" smtClean="0"/>
                  <a:t> (</a:t>
                </a:r>
                <a:r>
                  <a:rPr lang="es-AR" dirty="0" smtClean="0"/>
                  <a:t>C°)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5.7320019997778124E-2"/>
              <c:y val="0.19275049970674871"/>
            </c:manualLayout>
          </c:layout>
        </c:title>
        <c:numFmt formatCode="General" sourceLinked="1"/>
        <c:tickLblPos val="nextTo"/>
        <c:crossAx val="118254976"/>
        <c:crosses val="autoZero"/>
        <c:crossBetween val="midCat"/>
      </c:valAx>
      <c:valAx>
        <c:axId val="118279168"/>
        <c:scaling>
          <c:orientation val="minMax"/>
          <c:max val="120"/>
          <c:min val="50"/>
        </c:scaling>
        <c:axPos val="r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MX" dirty="0" err="1" smtClean="0"/>
                  <a:t>H°</a:t>
                </a:r>
                <a:r>
                  <a:rPr lang="es-MX" baseline="30000" dirty="0" err="1" smtClean="0"/>
                  <a:t>rel</a:t>
                </a:r>
                <a:r>
                  <a:rPr lang="es-MX" baseline="0" dirty="0" smtClean="0"/>
                  <a:t>  - ITH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0.82551938673480729"/>
              <c:y val="0.17825439073253563"/>
            </c:manualLayout>
          </c:layout>
        </c:title>
        <c:numFmt formatCode="General" sourceLinked="1"/>
        <c:tickLblPos val="nextTo"/>
        <c:crossAx val="118285440"/>
        <c:crosses val="max"/>
        <c:crossBetween val="between"/>
        <c:majorUnit val="5"/>
      </c:valAx>
      <c:catAx>
        <c:axId val="118285440"/>
        <c:scaling>
          <c:orientation val="minMax"/>
        </c:scaling>
        <c:delete val="1"/>
        <c:axPos val="b"/>
        <c:tickLblPos val="none"/>
        <c:crossAx val="11827916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7.0839351183202004E-3"/>
          <c:y val="1.453016151366777E-2"/>
          <c:w val="0.99291606488167905"/>
          <c:h val="0.11802579676809939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</c:chart>
  <c:spPr>
    <a:ln>
      <a:solidFill>
        <a:schemeClr val="accent1"/>
      </a:solidFill>
    </a:ln>
  </c:spPr>
  <c:txPr>
    <a:bodyPr/>
    <a:lstStyle/>
    <a:p>
      <a:pPr>
        <a:defRPr sz="1400"/>
      </a:pPr>
      <a:endParaRPr lang="es-A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chart>
    <c:plotArea>
      <c:layout>
        <c:manualLayout>
          <c:layoutTarget val="inner"/>
          <c:xMode val="edge"/>
          <c:yMode val="edge"/>
          <c:x val="4.2149714846498543E-2"/>
          <c:y val="0.16969299493427409"/>
          <c:w val="0.90527279376365577"/>
          <c:h val="0.7290156143923967"/>
        </c:manualLayout>
      </c:layout>
      <c:lineChart>
        <c:grouping val="standard"/>
        <c:ser>
          <c:idx val="0"/>
          <c:order val="0"/>
          <c:tx>
            <c:strRef>
              <c:f>DATOS!$B$1</c:f>
              <c:strCache>
                <c:ptCount val="1"/>
                <c:pt idx="0">
                  <c:v>TemperatureHighC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DATOS!$A$275:$A$456</c:f>
              <c:numCache>
                <c:formatCode>dd/mm/yyyy</c:formatCode>
                <c:ptCount val="182"/>
                <c:pt idx="0">
                  <c:v>41548</c:v>
                </c:pt>
                <c:pt idx="1">
                  <c:v>41549</c:v>
                </c:pt>
                <c:pt idx="2">
                  <c:v>41550</c:v>
                </c:pt>
                <c:pt idx="3">
                  <c:v>41551</c:v>
                </c:pt>
                <c:pt idx="4">
                  <c:v>41552</c:v>
                </c:pt>
                <c:pt idx="5">
                  <c:v>41553</c:v>
                </c:pt>
                <c:pt idx="6">
                  <c:v>41554</c:v>
                </c:pt>
                <c:pt idx="7">
                  <c:v>41555</c:v>
                </c:pt>
                <c:pt idx="8">
                  <c:v>41556</c:v>
                </c:pt>
                <c:pt idx="9">
                  <c:v>41557</c:v>
                </c:pt>
                <c:pt idx="10">
                  <c:v>41558</c:v>
                </c:pt>
                <c:pt idx="11">
                  <c:v>41559</c:v>
                </c:pt>
                <c:pt idx="12">
                  <c:v>41560</c:v>
                </c:pt>
                <c:pt idx="13">
                  <c:v>41561</c:v>
                </c:pt>
                <c:pt idx="14">
                  <c:v>41562</c:v>
                </c:pt>
                <c:pt idx="15">
                  <c:v>41563</c:v>
                </c:pt>
                <c:pt idx="16">
                  <c:v>41564</c:v>
                </c:pt>
                <c:pt idx="17">
                  <c:v>41565</c:v>
                </c:pt>
                <c:pt idx="18">
                  <c:v>41566</c:v>
                </c:pt>
                <c:pt idx="19">
                  <c:v>41567</c:v>
                </c:pt>
                <c:pt idx="20">
                  <c:v>41568</c:v>
                </c:pt>
                <c:pt idx="21">
                  <c:v>41569</c:v>
                </c:pt>
                <c:pt idx="22">
                  <c:v>41570</c:v>
                </c:pt>
                <c:pt idx="23">
                  <c:v>41571</c:v>
                </c:pt>
                <c:pt idx="24">
                  <c:v>41572</c:v>
                </c:pt>
                <c:pt idx="25">
                  <c:v>41573</c:v>
                </c:pt>
                <c:pt idx="26">
                  <c:v>41574</c:v>
                </c:pt>
                <c:pt idx="27">
                  <c:v>41575</c:v>
                </c:pt>
                <c:pt idx="28">
                  <c:v>41576</c:v>
                </c:pt>
                <c:pt idx="29">
                  <c:v>41577</c:v>
                </c:pt>
                <c:pt idx="30">
                  <c:v>41578</c:v>
                </c:pt>
                <c:pt idx="31">
                  <c:v>41579</c:v>
                </c:pt>
                <c:pt idx="32">
                  <c:v>41580</c:v>
                </c:pt>
                <c:pt idx="33">
                  <c:v>41581</c:v>
                </c:pt>
                <c:pt idx="34">
                  <c:v>41582</c:v>
                </c:pt>
                <c:pt idx="35">
                  <c:v>41583</c:v>
                </c:pt>
                <c:pt idx="36">
                  <c:v>41584</c:v>
                </c:pt>
                <c:pt idx="37">
                  <c:v>41585</c:v>
                </c:pt>
                <c:pt idx="38">
                  <c:v>41586</c:v>
                </c:pt>
                <c:pt idx="39">
                  <c:v>41587</c:v>
                </c:pt>
                <c:pt idx="40">
                  <c:v>41588</c:v>
                </c:pt>
                <c:pt idx="41">
                  <c:v>41589</c:v>
                </c:pt>
                <c:pt idx="42">
                  <c:v>41590</c:v>
                </c:pt>
                <c:pt idx="43">
                  <c:v>41591</c:v>
                </c:pt>
                <c:pt idx="44">
                  <c:v>41592</c:v>
                </c:pt>
                <c:pt idx="45">
                  <c:v>41593</c:v>
                </c:pt>
                <c:pt idx="46">
                  <c:v>41594</c:v>
                </c:pt>
                <c:pt idx="47">
                  <c:v>41595</c:v>
                </c:pt>
                <c:pt idx="48">
                  <c:v>41596</c:v>
                </c:pt>
                <c:pt idx="49">
                  <c:v>41597</c:v>
                </c:pt>
                <c:pt idx="50">
                  <c:v>41598</c:v>
                </c:pt>
                <c:pt idx="51">
                  <c:v>41599</c:v>
                </c:pt>
                <c:pt idx="52">
                  <c:v>41600</c:v>
                </c:pt>
                <c:pt idx="53">
                  <c:v>41601</c:v>
                </c:pt>
                <c:pt idx="54">
                  <c:v>41602</c:v>
                </c:pt>
                <c:pt idx="55">
                  <c:v>41603</c:v>
                </c:pt>
                <c:pt idx="56">
                  <c:v>41604</c:v>
                </c:pt>
                <c:pt idx="57">
                  <c:v>41605</c:v>
                </c:pt>
                <c:pt idx="58">
                  <c:v>41606</c:v>
                </c:pt>
                <c:pt idx="59">
                  <c:v>41607</c:v>
                </c:pt>
                <c:pt idx="60">
                  <c:v>41608</c:v>
                </c:pt>
                <c:pt idx="61">
                  <c:v>41609</c:v>
                </c:pt>
                <c:pt idx="62">
                  <c:v>41610</c:v>
                </c:pt>
                <c:pt idx="63">
                  <c:v>41611</c:v>
                </c:pt>
                <c:pt idx="64">
                  <c:v>41612</c:v>
                </c:pt>
                <c:pt idx="65">
                  <c:v>41613</c:v>
                </c:pt>
                <c:pt idx="66">
                  <c:v>41614</c:v>
                </c:pt>
                <c:pt idx="67">
                  <c:v>41615</c:v>
                </c:pt>
                <c:pt idx="68">
                  <c:v>41616</c:v>
                </c:pt>
                <c:pt idx="69">
                  <c:v>41617</c:v>
                </c:pt>
                <c:pt idx="70">
                  <c:v>41618</c:v>
                </c:pt>
                <c:pt idx="71">
                  <c:v>41619</c:v>
                </c:pt>
                <c:pt idx="72">
                  <c:v>41620</c:v>
                </c:pt>
                <c:pt idx="73">
                  <c:v>41621</c:v>
                </c:pt>
                <c:pt idx="74">
                  <c:v>41622</c:v>
                </c:pt>
                <c:pt idx="75">
                  <c:v>41623</c:v>
                </c:pt>
                <c:pt idx="76">
                  <c:v>41624</c:v>
                </c:pt>
                <c:pt idx="77">
                  <c:v>41625</c:v>
                </c:pt>
                <c:pt idx="78">
                  <c:v>41626</c:v>
                </c:pt>
                <c:pt idx="79">
                  <c:v>41627</c:v>
                </c:pt>
                <c:pt idx="80">
                  <c:v>41628</c:v>
                </c:pt>
                <c:pt idx="81">
                  <c:v>41629</c:v>
                </c:pt>
                <c:pt idx="82">
                  <c:v>41630</c:v>
                </c:pt>
                <c:pt idx="83">
                  <c:v>41631</c:v>
                </c:pt>
                <c:pt idx="84">
                  <c:v>41632</c:v>
                </c:pt>
                <c:pt idx="85">
                  <c:v>41633</c:v>
                </c:pt>
                <c:pt idx="86">
                  <c:v>41634</c:v>
                </c:pt>
                <c:pt idx="87">
                  <c:v>41635</c:v>
                </c:pt>
                <c:pt idx="88">
                  <c:v>41636</c:v>
                </c:pt>
                <c:pt idx="89">
                  <c:v>41637</c:v>
                </c:pt>
                <c:pt idx="90">
                  <c:v>41638</c:v>
                </c:pt>
                <c:pt idx="91">
                  <c:v>41639</c:v>
                </c:pt>
                <c:pt idx="92">
                  <c:v>41640</c:v>
                </c:pt>
                <c:pt idx="93">
                  <c:v>41641</c:v>
                </c:pt>
                <c:pt idx="94">
                  <c:v>41642</c:v>
                </c:pt>
                <c:pt idx="95">
                  <c:v>41643</c:v>
                </c:pt>
                <c:pt idx="96">
                  <c:v>41644</c:v>
                </c:pt>
                <c:pt idx="97">
                  <c:v>41645</c:v>
                </c:pt>
                <c:pt idx="98">
                  <c:v>41646</c:v>
                </c:pt>
                <c:pt idx="99">
                  <c:v>41647</c:v>
                </c:pt>
                <c:pt idx="100">
                  <c:v>41648</c:v>
                </c:pt>
                <c:pt idx="101">
                  <c:v>41649</c:v>
                </c:pt>
                <c:pt idx="102">
                  <c:v>41650</c:v>
                </c:pt>
                <c:pt idx="103">
                  <c:v>41651</c:v>
                </c:pt>
                <c:pt idx="104">
                  <c:v>41652</c:v>
                </c:pt>
                <c:pt idx="105">
                  <c:v>41653</c:v>
                </c:pt>
                <c:pt idx="106">
                  <c:v>41654</c:v>
                </c:pt>
                <c:pt idx="107">
                  <c:v>41655</c:v>
                </c:pt>
                <c:pt idx="108">
                  <c:v>41656</c:v>
                </c:pt>
                <c:pt idx="109">
                  <c:v>41657</c:v>
                </c:pt>
                <c:pt idx="110">
                  <c:v>41658</c:v>
                </c:pt>
                <c:pt idx="111">
                  <c:v>41659</c:v>
                </c:pt>
                <c:pt idx="112">
                  <c:v>41660</c:v>
                </c:pt>
                <c:pt idx="113">
                  <c:v>41661</c:v>
                </c:pt>
                <c:pt idx="114">
                  <c:v>41662</c:v>
                </c:pt>
                <c:pt idx="115">
                  <c:v>41663</c:v>
                </c:pt>
                <c:pt idx="116">
                  <c:v>41664</c:v>
                </c:pt>
                <c:pt idx="117">
                  <c:v>41665</c:v>
                </c:pt>
                <c:pt idx="118">
                  <c:v>41666</c:v>
                </c:pt>
                <c:pt idx="119">
                  <c:v>41667</c:v>
                </c:pt>
                <c:pt idx="120">
                  <c:v>41668</c:v>
                </c:pt>
                <c:pt idx="121">
                  <c:v>41669</c:v>
                </c:pt>
                <c:pt idx="122">
                  <c:v>41670</c:v>
                </c:pt>
                <c:pt idx="123">
                  <c:v>41671</c:v>
                </c:pt>
                <c:pt idx="124">
                  <c:v>41672</c:v>
                </c:pt>
                <c:pt idx="125">
                  <c:v>41673</c:v>
                </c:pt>
                <c:pt idx="126">
                  <c:v>41674</c:v>
                </c:pt>
                <c:pt idx="127">
                  <c:v>41675</c:v>
                </c:pt>
                <c:pt idx="128">
                  <c:v>41676</c:v>
                </c:pt>
                <c:pt idx="129">
                  <c:v>41677</c:v>
                </c:pt>
                <c:pt idx="130">
                  <c:v>41678</c:v>
                </c:pt>
                <c:pt idx="131">
                  <c:v>41679</c:v>
                </c:pt>
                <c:pt idx="132">
                  <c:v>41680</c:v>
                </c:pt>
                <c:pt idx="133">
                  <c:v>41681</c:v>
                </c:pt>
                <c:pt idx="134">
                  <c:v>41682</c:v>
                </c:pt>
                <c:pt idx="135">
                  <c:v>41683</c:v>
                </c:pt>
                <c:pt idx="136">
                  <c:v>41684</c:v>
                </c:pt>
                <c:pt idx="137">
                  <c:v>41685</c:v>
                </c:pt>
                <c:pt idx="138">
                  <c:v>41686</c:v>
                </c:pt>
                <c:pt idx="139">
                  <c:v>41687</c:v>
                </c:pt>
                <c:pt idx="140">
                  <c:v>41688</c:v>
                </c:pt>
                <c:pt idx="141">
                  <c:v>41689</c:v>
                </c:pt>
                <c:pt idx="142">
                  <c:v>41690</c:v>
                </c:pt>
                <c:pt idx="143">
                  <c:v>41691</c:v>
                </c:pt>
                <c:pt idx="144">
                  <c:v>41692</c:v>
                </c:pt>
                <c:pt idx="145">
                  <c:v>41693</c:v>
                </c:pt>
                <c:pt idx="146">
                  <c:v>41694</c:v>
                </c:pt>
                <c:pt idx="147">
                  <c:v>41695</c:v>
                </c:pt>
                <c:pt idx="148">
                  <c:v>41696</c:v>
                </c:pt>
                <c:pt idx="149">
                  <c:v>41697</c:v>
                </c:pt>
                <c:pt idx="150">
                  <c:v>41698</c:v>
                </c:pt>
                <c:pt idx="151">
                  <c:v>41699</c:v>
                </c:pt>
                <c:pt idx="152">
                  <c:v>41700</c:v>
                </c:pt>
                <c:pt idx="153">
                  <c:v>41701</c:v>
                </c:pt>
                <c:pt idx="154">
                  <c:v>41702</c:v>
                </c:pt>
                <c:pt idx="155">
                  <c:v>41703</c:v>
                </c:pt>
                <c:pt idx="156">
                  <c:v>41704</c:v>
                </c:pt>
                <c:pt idx="157">
                  <c:v>41705</c:v>
                </c:pt>
                <c:pt idx="158">
                  <c:v>41706</c:v>
                </c:pt>
                <c:pt idx="159">
                  <c:v>41707</c:v>
                </c:pt>
                <c:pt idx="160">
                  <c:v>41708</c:v>
                </c:pt>
                <c:pt idx="161">
                  <c:v>41709</c:v>
                </c:pt>
                <c:pt idx="162">
                  <c:v>41710</c:v>
                </c:pt>
                <c:pt idx="163">
                  <c:v>41711</c:v>
                </c:pt>
                <c:pt idx="164">
                  <c:v>41712</c:v>
                </c:pt>
                <c:pt idx="165">
                  <c:v>41713</c:v>
                </c:pt>
                <c:pt idx="166">
                  <c:v>41714</c:v>
                </c:pt>
                <c:pt idx="167">
                  <c:v>41715</c:v>
                </c:pt>
                <c:pt idx="168">
                  <c:v>41716</c:v>
                </c:pt>
                <c:pt idx="169">
                  <c:v>41717</c:v>
                </c:pt>
                <c:pt idx="170">
                  <c:v>41718</c:v>
                </c:pt>
                <c:pt idx="171">
                  <c:v>41719</c:v>
                </c:pt>
                <c:pt idx="172">
                  <c:v>41720</c:v>
                </c:pt>
                <c:pt idx="173">
                  <c:v>41721</c:v>
                </c:pt>
                <c:pt idx="174">
                  <c:v>41722</c:v>
                </c:pt>
                <c:pt idx="175">
                  <c:v>41723</c:v>
                </c:pt>
                <c:pt idx="176">
                  <c:v>41724</c:v>
                </c:pt>
                <c:pt idx="177">
                  <c:v>41725</c:v>
                </c:pt>
                <c:pt idx="178">
                  <c:v>41726</c:v>
                </c:pt>
                <c:pt idx="179">
                  <c:v>41727</c:v>
                </c:pt>
                <c:pt idx="180">
                  <c:v>41728</c:v>
                </c:pt>
                <c:pt idx="181">
                  <c:v>41729</c:v>
                </c:pt>
              </c:numCache>
            </c:numRef>
          </c:cat>
          <c:val>
            <c:numRef>
              <c:f>DATOS!$B$275:$B$456</c:f>
              <c:numCache>
                <c:formatCode>General</c:formatCode>
                <c:ptCount val="182"/>
                <c:pt idx="0">
                  <c:v>17</c:v>
                </c:pt>
                <c:pt idx="1">
                  <c:v>21</c:v>
                </c:pt>
                <c:pt idx="2">
                  <c:v>18</c:v>
                </c:pt>
                <c:pt idx="3">
                  <c:v>20</c:v>
                </c:pt>
                <c:pt idx="4">
                  <c:v>22</c:v>
                </c:pt>
                <c:pt idx="5">
                  <c:v>25</c:v>
                </c:pt>
                <c:pt idx="6">
                  <c:v>25</c:v>
                </c:pt>
                <c:pt idx="7">
                  <c:v>27</c:v>
                </c:pt>
                <c:pt idx="8">
                  <c:v>26</c:v>
                </c:pt>
                <c:pt idx="9">
                  <c:v>23</c:v>
                </c:pt>
                <c:pt idx="10">
                  <c:v>24</c:v>
                </c:pt>
                <c:pt idx="11">
                  <c:v>22</c:v>
                </c:pt>
                <c:pt idx="12">
                  <c:v>23</c:v>
                </c:pt>
                <c:pt idx="13">
                  <c:v>26</c:v>
                </c:pt>
                <c:pt idx="14">
                  <c:v>31</c:v>
                </c:pt>
                <c:pt idx="15">
                  <c:v>30</c:v>
                </c:pt>
                <c:pt idx="16">
                  <c:v>26</c:v>
                </c:pt>
                <c:pt idx="17">
                  <c:v>28</c:v>
                </c:pt>
                <c:pt idx="18">
                  <c:v>32</c:v>
                </c:pt>
                <c:pt idx="19">
                  <c:v>32</c:v>
                </c:pt>
                <c:pt idx="20">
                  <c:v>19</c:v>
                </c:pt>
                <c:pt idx="21">
                  <c:v>26</c:v>
                </c:pt>
                <c:pt idx="22">
                  <c:v>19</c:v>
                </c:pt>
                <c:pt idx="23">
                  <c:v>18</c:v>
                </c:pt>
                <c:pt idx="24">
                  <c:v>13</c:v>
                </c:pt>
                <c:pt idx="25">
                  <c:v>27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28</c:v>
                </c:pt>
                <c:pt idx="30">
                  <c:v>22</c:v>
                </c:pt>
                <c:pt idx="31">
                  <c:v>20</c:v>
                </c:pt>
                <c:pt idx="32">
                  <c:v>23</c:v>
                </c:pt>
                <c:pt idx="33">
                  <c:v>26</c:v>
                </c:pt>
                <c:pt idx="34">
                  <c:v>25</c:v>
                </c:pt>
                <c:pt idx="35">
                  <c:v>27</c:v>
                </c:pt>
                <c:pt idx="36">
                  <c:v>29</c:v>
                </c:pt>
                <c:pt idx="37">
                  <c:v>21</c:v>
                </c:pt>
                <c:pt idx="38">
                  <c:v>30</c:v>
                </c:pt>
                <c:pt idx="39">
                  <c:v>28</c:v>
                </c:pt>
                <c:pt idx="40">
                  <c:v>24</c:v>
                </c:pt>
                <c:pt idx="41">
                  <c:v>28</c:v>
                </c:pt>
                <c:pt idx="42">
                  <c:v>31</c:v>
                </c:pt>
                <c:pt idx="43">
                  <c:v>33</c:v>
                </c:pt>
                <c:pt idx="44">
                  <c:v>38</c:v>
                </c:pt>
                <c:pt idx="45">
                  <c:v>30</c:v>
                </c:pt>
                <c:pt idx="46">
                  <c:v>32</c:v>
                </c:pt>
                <c:pt idx="47">
                  <c:v>32</c:v>
                </c:pt>
                <c:pt idx="48">
                  <c:v>33</c:v>
                </c:pt>
                <c:pt idx="49">
                  <c:v>33</c:v>
                </c:pt>
                <c:pt idx="50">
                  <c:v>35</c:v>
                </c:pt>
                <c:pt idx="51">
                  <c:v>36</c:v>
                </c:pt>
                <c:pt idx="52">
                  <c:v>36</c:v>
                </c:pt>
                <c:pt idx="53">
                  <c:v>35</c:v>
                </c:pt>
                <c:pt idx="54">
                  <c:v>36</c:v>
                </c:pt>
                <c:pt idx="55">
                  <c:v>26</c:v>
                </c:pt>
                <c:pt idx="56">
                  <c:v>17</c:v>
                </c:pt>
                <c:pt idx="57">
                  <c:v>24</c:v>
                </c:pt>
                <c:pt idx="58">
                  <c:v>33</c:v>
                </c:pt>
                <c:pt idx="59">
                  <c:v>34</c:v>
                </c:pt>
                <c:pt idx="60">
                  <c:v>34</c:v>
                </c:pt>
                <c:pt idx="61">
                  <c:v>36</c:v>
                </c:pt>
                <c:pt idx="62">
                  <c:v>37</c:v>
                </c:pt>
                <c:pt idx="63">
                  <c:v>28</c:v>
                </c:pt>
                <c:pt idx="64">
                  <c:v>36</c:v>
                </c:pt>
                <c:pt idx="65">
                  <c:v>32</c:v>
                </c:pt>
                <c:pt idx="66">
                  <c:v>29</c:v>
                </c:pt>
                <c:pt idx="67">
                  <c:v>37</c:v>
                </c:pt>
                <c:pt idx="68">
                  <c:v>36</c:v>
                </c:pt>
                <c:pt idx="69">
                  <c:v>32</c:v>
                </c:pt>
                <c:pt idx="70">
                  <c:v>30</c:v>
                </c:pt>
                <c:pt idx="71">
                  <c:v>33</c:v>
                </c:pt>
                <c:pt idx="72">
                  <c:v>32</c:v>
                </c:pt>
                <c:pt idx="73">
                  <c:v>36</c:v>
                </c:pt>
                <c:pt idx="74">
                  <c:v>39</c:v>
                </c:pt>
                <c:pt idx="75">
                  <c:v>40</c:v>
                </c:pt>
                <c:pt idx="76">
                  <c:v>40</c:v>
                </c:pt>
                <c:pt idx="77">
                  <c:v>38</c:v>
                </c:pt>
                <c:pt idx="78">
                  <c:v>37</c:v>
                </c:pt>
                <c:pt idx="79">
                  <c:v>37</c:v>
                </c:pt>
                <c:pt idx="80">
                  <c:v>38</c:v>
                </c:pt>
                <c:pt idx="81">
                  <c:v>39</c:v>
                </c:pt>
                <c:pt idx="82">
                  <c:v>40</c:v>
                </c:pt>
                <c:pt idx="83">
                  <c:v>41</c:v>
                </c:pt>
                <c:pt idx="84">
                  <c:v>41</c:v>
                </c:pt>
                <c:pt idx="85">
                  <c:v>37</c:v>
                </c:pt>
                <c:pt idx="86">
                  <c:v>29</c:v>
                </c:pt>
                <c:pt idx="87">
                  <c:v>40</c:v>
                </c:pt>
                <c:pt idx="88">
                  <c:v>39</c:v>
                </c:pt>
                <c:pt idx="89">
                  <c:v>40</c:v>
                </c:pt>
                <c:pt idx="90">
                  <c:v>38</c:v>
                </c:pt>
                <c:pt idx="91">
                  <c:v>38</c:v>
                </c:pt>
                <c:pt idx="92">
                  <c:v>38</c:v>
                </c:pt>
                <c:pt idx="93">
                  <c:v>31</c:v>
                </c:pt>
                <c:pt idx="94">
                  <c:v>30</c:v>
                </c:pt>
                <c:pt idx="95">
                  <c:v>37</c:v>
                </c:pt>
                <c:pt idx="96">
                  <c:v>38</c:v>
                </c:pt>
                <c:pt idx="97">
                  <c:v>38</c:v>
                </c:pt>
                <c:pt idx="98">
                  <c:v>37</c:v>
                </c:pt>
                <c:pt idx="99">
                  <c:v>37</c:v>
                </c:pt>
                <c:pt idx="100">
                  <c:v>34</c:v>
                </c:pt>
                <c:pt idx="101">
                  <c:v>36</c:v>
                </c:pt>
                <c:pt idx="102">
                  <c:v>30</c:v>
                </c:pt>
                <c:pt idx="103">
                  <c:v>30</c:v>
                </c:pt>
                <c:pt idx="104">
                  <c:v>33</c:v>
                </c:pt>
                <c:pt idx="105">
                  <c:v>36</c:v>
                </c:pt>
                <c:pt idx="106">
                  <c:v>39</c:v>
                </c:pt>
                <c:pt idx="107">
                  <c:v>40</c:v>
                </c:pt>
                <c:pt idx="108">
                  <c:v>39</c:v>
                </c:pt>
                <c:pt idx="109">
                  <c:v>41</c:v>
                </c:pt>
                <c:pt idx="110">
                  <c:v>36</c:v>
                </c:pt>
                <c:pt idx="111">
                  <c:v>39</c:v>
                </c:pt>
                <c:pt idx="112">
                  <c:v>35</c:v>
                </c:pt>
                <c:pt idx="113">
                  <c:v>34</c:v>
                </c:pt>
                <c:pt idx="114">
                  <c:v>38</c:v>
                </c:pt>
                <c:pt idx="115">
                  <c:v>26</c:v>
                </c:pt>
                <c:pt idx="116">
                  <c:v>27</c:v>
                </c:pt>
                <c:pt idx="117">
                  <c:v>31</c:v>
                </c:pt>
                <c:pt idx="118">
                  <c:v>34</c:v>
                </c:pt>
                <c:pt idx="119">
                  <c:v>34</c:v>
                </c:pt>
                <c:pt idx="120">
                  <c:v>35</c:v>
                </c:pt>
                <c:pt idx="121">
                  <c:v>34</c:v>
                </c:pt>
                <c:pt idx="122">
                  <c:v>39</c:v>
                </c:pt>
                <c:pt idx="123">
                  <c:v>28</c:v>
                </c:pt>
                <c:pt idx="124">
                  <c:v>32</c:v>
                </c:pt>
                <c:pt idx="125">
                  <c:v>30</c:v>
                </c:pt>
                <c:pt idx="126">
                  <c:v>30</c:v>
                </c:pt>
                <c:pt idx="127">
                  <c:v>29</c:v>
                </c:pt>
                <c:pt idx="128">
                  <c:v>28</c:v>
                </c:pt>
                <c:pt idx="129">
                  <c:v>33</c:v>
                </c:pt>
                <c:pt idx="130">
                  <c:v>37</c:v>
                </c:pt>
                <c:pt idx="131">
                  <c:v>28</c:v>
                </c:pt>
                <c:pt idx="132">
                  <c:v>32</c:v>
                </c:pt>
                <c:pt idx="133">
                  <c:v>30</c:v>
                </c:pt>
                <c:pt idx="134">
                  <c:v>35</c:v>
                </c:pt>
                <c:pt idx="135">
                  <c:v>25</c:v>
                </c:pt>
                <c:pt idx="136">
                  <c:v>24</c:v>
                </c:pt>
                <c:pt idx="137">
                  <c:v>26</c:v>
                </c:pt>
                <c:pt idx="138">
                  <c:v>24</c:v>
                </c:pt>
                <c:pt idx="139">
                  <c:v>30</c:v>
                </c:pt>
                <c:pt idx="140">
                  <c:v>28</c:v>
                </c:pt>
                <c:pt idx="141">
                  <c:v>34</c:v>
                </c:pt>
                <c:pt idx="142">
                  <c:v>32</c:v>
                </c:pt>
                <c:pt idx="143">
                  <c:v>28</c:v>
                </c:pt>
                <c:pt idx="144">
                  <c:v>32</c:v>
                </c:pt>
                <c:pt idx="145">
                  <c:v>30</c:v>
                </c:pt>
                <c:pt idx="146">
                  <c:v>28</c:v>
                </c:pt>
                <c:pt idx="147">
                  <c:v>22</c:v>
                </c:pt>
                <c:pt idx="148">
                  <c:v>23</c:v>
                </c:pt>
                <c:pt idx="149">
                  <c:v>27</c:v>
                </c:pt>
                <c:pt idx="150">
                  <c:v>28</c:v>
                </c:pt>
                <c:pt idx="151">
                  <c:v>31</c:v>
                </c:pt>
                <c:pt idx="152">
                  <c:v>31</c:v>
                </c:pt>
                <c:pt idx="153">
                  <c:v>27</c:v>
                </c:pt>
                <c:pt idx="154">
                  <c:v>26</c:v>
                </c:pt>
                <c:pt idx="155">
                  <c:v>33</c:v>
                </c:pt>
                <c:pt idx="156">
                  <c:v>31</c:v>
                </c:pt>
                <c:pt idx="157">
                  <c:v>32</c:v>
                </c:pt>
                <c:pt idx="158">
                  <c:v>30</c:v>
                </c:pt>
                <c:pt idx="159">
                  <c:v>22</c:v>
                </c:pt>
                <c:pt idx="160">
                  <c:v>15</c:v>
                </c:pt>
                <c:pt idx="161">
                  <c:v>30</c:v>
                </c:pt>
                <c:pt idx="162">
                  <c:v>31</c:v>
                </c:pt>
                <c:pt idx="163">
                  <c:v>32</c:v>
                </c:pt>
                <c:pt idx="164">
                  <c:v>21</c:v>
                </c:pt>
                <c:pt idx="165">
                  <c:v>28</c:v>
                </c:pt>
                <c:pt idx="166">
                  <c:v>32</c:v>
                </c:pt>
                <c:pt idx="167">
                  <c:v>25</c:v>
                </c:pt>
                <c:pt idx="168">
                  <c:v>21</c:v>
                </c:pt>
                <c:pt idx="169">
                  <c:v>19</c:v>
                </c:pt>
                <c:pt idx="170">
                  <c:v>28</c:v>
                </c:pt>
                <c:pt idx="171">
                  <c:v>23</c:v>
                </c:pt>
                <c:pt idx="172">
                  <c:v>27</c:v>
                </c:pt>
                <c:pt idx="173">
                  <c:v>30</c:v>
                </c:pt>
                <c:pt idx="174">
                  <c:v>28</c:v>
                </c:pt>
                <c:pt idx="175">
                  <c:v>28</c:v>
                </c:pt>
                <c:pt idx="176">
                  <c:v>29</c:v>
                </c:pt>
                <c:pt idx="177">
                  <c:v>31</c:v>
                </c:pt>
                <c:pt idx="178">
                  <c:v>32</c:v>
                </c:pt>
                <c:pt idx="179">
                  <c:v>32</c:v>
                </c:pt>
                <c:pt idx="180">
                  <c:v>23</c:v>
                </c:pt>
                <c:pt idx="181">
                  <c:v>25</c:v>
                </c:pt>
              </c:numCache>
            </c:numRef>
          </c:val>
        </c:ser>
        <c:marker val="1"/>
        <c:axId val="118135424"/>
        <c:axId val="118141312"/>
      </c:lineChart>
      <c:lineChart>
        <c:grouping val="standard"/>
        <c:ser>
          <c:idx val="5"/>
          <c:order val="1"/>
          <c:tx>
            <c:strRef>
              <c:f>DATOS!$H$1</c:f>
              <c:strCache>
                <c:ptCount val="1"/>
                <c:pt idx="0">
                  <c:v>HumidityHigh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val>
            <c:numRef>
              <c:f>DATOS!$H$275:$H$456</c:f>
              <c:numCache>
                <c:formatCode>General</c:formatCode>
                <c:ptCount val="182"/>
                <c:pt idx="0">
                  <c:v>86</c:v>
                </c:pt>
                <c:pt idx="1">
                  <c:v>97</c:v>
                </c:pt>
                <c:pt idx="2">
                  <c:v>95</c:v>
                </c:pt>
                <c:pt idx="3">
                  <c:v>92</c:v>
                </c:pt>
                <c:pt idx="4">
                  <c:v>88</c:v>
                </c:pt>
                <c:pt idx="5">
                  <c:v>89</c:v>
                </c:pt>
                <c:pt idx="6">
                  <c:v>86</c:v>
                </c:pt>
                <c:pt idx="7">
                  <c:v>65</c:v>
                </c:pt>
                <c:pt idx="8">
                  <c:v>87</c:v>
                </c:pt>
                <c:pt idx="9">
                  <c:v>96</c:v>
                </c:pt>
                <c:pt idx="10">
                  <c:v>88</c:v>
                </c:pt>
                <c:pt idx="11">
                  <c:v>89</c:v>
                </c:pt>
                <c:pt idx="12">
                  <c:v>94</c:v>
                </c:pt>
                <c:pt idx="13">
                  <c:v>98</c:v>
                </c:pt>
                <c:pt idx="14">
                  <c:v>91</c:v>
                </c:pt>
                <c:pt idx="15">
                  <c:v>76</c:v>
                </c:pt>
                <c:pt idx="16">
                  <c:v>76</c:v>
                </c:pt>
                <c:pt idx="17">
                  <c:v>100</c:v>
                </c:pt>
                <c:pt idx="18">
                  <c:v>83</c:v>
                </c:pt>
                <c:pt idx="19">
                  <c:v>92</c:v>
                </c:pt>
                <c:pt idx="20">
                  <c:v>63</c:v>
                </c:pt>
                <c:pt idx="21">
                  <c:v>87</c:v>
                </c:pt>
                <c:pt idx="22">
                  <c:v>79</c:v>
                </c:pt>
                <c:pt idx="23">
                  <c:v>79</c:v>
                </c:pt>
                <c:pt idx="24">
                  <c:v>90</c:v>
                </c:pt>
                <c:pt idx="25">
                  <c:v>92</c:v>
                </c:pt>
                <c:pt idx="26">
                  <c:v>67</c:v>
                </c:pt>
                <c:pt idx="27">
                  <c:v>60</c:v>
                </c:pt>
                <c:pt idx="28">
                  <c:v>57</c:v>
                </c:pt>
                <c:pt idx="29">
                  <c:v>80</c:v>
                </c:pt>
                <c:pt idx="30">
                  <c:v>92</c:v>
                </c:pt>
                <c:pt idx="31">
                  <c:v>100</c:v>
                </c:pt>
                <c:pt idx="32">
                  <c:v>75</c:v>
                </c:pt>
                <c:pt idx="33">
                  <c:v>96</c:v>
                </c:pt>
                <c:pt idx="34">
                  <c:v>86</c:v>
                </c:pt>
                <c:pt idx="35">
                  <c:v>94</c:v>
                </c:pt>
                <c:pt idx="36">
                  <c:v>85</c:v>
                </c:pt>
                <c:pt idx="37">
                  <c:v>88</c:v>
                </c:pt>
                <c:pt idx="38">
                  <c:v>92</c:v>
                </c:pt>
                <c:pt idx="39">
                  <c:v>99</c:v>
                </c:pt>
                <c:pt idx="40">
                  <c:v>96</c:v>
                </c:pt>
                <c:pt idx="41">
                  <c:v>98</c:v>
                </c:pt>
                <c:pt idx="42">
                  <c:v>82</c:v>
                </c:pt>
                <c:pt idx="43">
                  <c:v>71</c:v>
                </c:pt>
                <c:pt idx="44">
                  <c:v>94</c:v>
                </c:pt>
                <c:pt idx="45">
                  <c:v>99</c:v>
                </c:pt>
                <c:pt idx="46">
                  <c:v>92</c:v>
                </c:pt>
                <c:pt idx="47">
                  <c:v>85</c:v>
                </c:pt>
                <c:pt idx="48">
                  <c:v>77</c:v>
                </c:pt>
                <c:pt idx="49">
                  <c:v>81</c:v>
                </c:pt>
                <c:pt idx="50">
                  <c:v>84</c:v>
                </c:pt>
                <c:pt idx="51">
                  <c:v>97</c:v>
                </c:pt>
                <c:pt idx="52">
                  <c:v>99</c:v>
                </c:pt>
                <c:pt idx="53">
                  <c:v>81</c:v>
                </c:pt>
                <c:pt idx="54">
                  <c:v>98</c:v>
                </c:pt>
                <c:pt idx="55">
                  <c:v>99</c:v>
                </c:pt>
                <c:pt idx="56">
                  <c:v>96</c:v>
                </c:pt>
                <c:pt idx="57">
                  <c:v>97</c:v>
                </c:pt>
                <c:pt idx="58">
                  <c:v>95</c:v>
                </c:pt>
                <c:pt idx="59">
                  <c:v>82</c:v>
                </c:pt>
                <c:pt idx="60">
                  <c:v>83</c:v>
                </c:pt>
                <c:pt idx="61">
                  <c:v>77</c:v>
                </c:pt>
                <c:pt idx="62">
                  <c:v>82</c:v>
                </c:pt>
                <c:pt idx="63">
                  <c:v>72</c:v>
                </c:pt>
                <c:pt idx="64">
                  <c:v>84</c:v>
                </c:pt>
                <c:pt idx="65">
                  <c:v>75</c:v>
                </c:pt>
                <c:pt idx="66">
                  <c:v>70</c:v>
                </c:pt>
                <c:pt idx="67">
                  <c:v>85</c:v>
                </c:pt>
                <c:pt idx="68">
                  <c:v>100</c:v>
                </c:pt>
                <c:pt idx="69">
                  <c:v>95</c:v>
                </c:pt>
                <c:pt idx="70">
                  <c:v>88</c:v>
                </c:pt>
                <c:pt idx="71">
                  <c:v>91</c:v>
                </c:pt>
                <c:pt idx="72">
                  <c:v>81</c:v>
                </c:pt>
                <c:pt idx="73">
                  <c:v>85</c:v>
                </c:pt>
                <c:pt idx="74">
                  <c:v>80</c:v>
                </c:pt>
                <c:pt idx="75">
                  <c:v>73</c:v>
                </c:pt>
                <c:pt idx="76">
                  <c:v>78</c:v>
                </c:pt>
                <c:pt idx="77">
                  <c:v>91</c:v>
                </c:pt>
                <c:pt idx="78">
                  <c:v>82</c:v>
                </c:pt>
                <c:pt idx="79">
                  <c:v>89</c:v>
                </c:pt>
                <c:pt idx="80">
                  <c:v>86</c:v>
                </c:pt>
                <c:pt idx="81">
                  <c:v>86</c:v>
                </c:pt>
                <c:pt idx="82">
                  <c:v>87</c:v>
                </c:pt>
                <c:pt idx="83">
                  <c:v>79</c:v>
                </c:pt>
                <c:pt idx="84">
                  <c:v>77</c:v>
                </c:pt>
                <c:pt idx="85">
                  <c:v>71</c:v>
                </c:pt>
                <c:pt idx="86">
                  <c:v>89</c:v>
                </c:pt>
                <c:pt idx="87">
                  <c:v>92</c:v>
                </c:pt>
                <c:pt idx="88">
                  <c:v>82</c:v>
                </c:pt>
                <c:pt idx="89">
                  <c:v>90</c:v>
                </c:pt>
                <c:pt idx="90">
                  <c:v>85</c:v>
                </c:pt>
                <c:pt idx="91">
                  <c:v>73</c:v>
                </c:pt>
                <c:pt idx="92">
                  <c:v>92</c:v>
                </c:pt>
                <c:pt idx="93">
                  <c:v>96</c:v>
                </c:pt>
                <c:pt idx="94">
                  <c:v>76</c:v>
                </c:pt>
                <c:pt idx="95">
                  <c:v>81</c:v>
                </c:pt>
                <c:pt idx="96">
                  <c:v>91</c:v>
                </c:pt>
                <c:pt idx="97">
                  <c:v>80</c:v>
                </c:pt>
                <c:pt idx="98">
                  <c:v>90</c:v>
                </c:pt>
                <c:pt idx="99">
                  <c:v>63</c:v>
                </c:pt>
                <c:pt idx="100">
                  <c:v>97</c:v>
                </c:pt>
                <c:pt idx="101">
                  <c:v>97</c:v>
                </c:pt>
                <c:pt idx="102">
                  <c:v>76</c:v>
                </c:pt>
                <c:pt idx="103">
                  <c:v>85</c:v>
                </c:pt>
                <c:pt idx="104">
                  <c:v>97</c:v>
                </c:pt>
                <c:pt idx="105">
                  <c:v>89</c:v>
                </c:pt>
                <c:pt idx="106">
                  <c:v>86</c:v>
                </c:pt>
                <c:pt idx="107">
                  <c:v>83</c:v>
                </c:pt>
                <c:pt idx="108">
                  <c:v>69</c:v>
                </c:pt>
                <c:pt idx="109">
                  <c:v>81</c:v>
                </c:pt>
                <c:pt idx="110">
                  <c:v>94</c:v>
                </c:pt>
                <c:pt idx="111">
                  <c:v>91</c:v>
                </c:pt>
                <c:pt idx="112">
                  <c:v>97</c:v>
                </c:pt>
                <c:pt idx="113">
                  <c:v>93</c:v>
                </c:pt>
                <c:pt idx="114">
                  <c:v>97</c:v>
                </c:pt>
                <c:pt idx="115">
                  <c:v>97</c:v>
                </c:pt>
                <c:pt idx="116">
                  <c:v>87</c:v>
                </c:pt>
                <c:pt idx="117">
                  <c:v>91</c:v>
                </c:pt>
                <c:pt idx="118">
                  <c:v>100</c:v>
                </c:pt>
                <c:pt idx="119">
                  <c:v>100</c:v>
                </c:pt>
                <c:pt idx="120">
                  <c:v>95</c:v>
                </c:pt>
                <c:pt idx="121">
                  <c:v>97</c:v>
                </c:pt>
                <c:pt idx="122">
                  <c:v>94</c:v>
                </c:pt>
                <c:pt idx="123">
                  <c:v>100</c:v>
                </c:pt>
                <c:pt idx="124">
                  <c:v>97</c:v>
                </c:pt>
                <c:pt idx="125">
                  <c:v>97</c:v>
                </c:pt>
                <c:pt idx="126">
                  <c:v>100</c:v>
                </c:pt>
                <c:pt idx="127">
                  <c:v>95</c:v>
                </c:pt>
                <c:pt idx="128">
                  <c:v>94</c:v>
                </c:pt>
                <c:pt idx="129">
                  <c:v>100</c:v>
                </c:pt>
                <c:pt idx="130">
                  <c:v>97</c:v>
                </c:pt>
                <c:pt idx="131">
                  <c:v>100</c:v>
                </c:pt>
                <c:pt idx="132">
                  <c:v>97</c:v>
                </c:pt>
                <c:pt idx="133">
                  <c:v>100</c:v>
                </c:pt>
                <c:pt idx="134">
                  <c:v>100</c:v>
                </c:pt>
                <c:pt idx="135">
                  <c:v>96</c:v>
                </c:pt>
                <c:pt idx="136">
                  <c:v>95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96</c:v>
                </c:pt>
                <c:pt idx="141">
                  <c:v>100</c:v>
                </c:pt>
                <c:pt idx="142">
                  <c:v>95</c:v>
                </c:pt>
                <c:pt idx="143">
                  <c:v>100</c:v>
                </c:pt>
                <c:pt idx="144">
                  <c:v>95</c:v>
                </c:pt>
                <c:pt idx="145">
                  <c:v>96</c:v>
                </c:pt>
                <c:pt idx="146">
                  <c:v>96</c:v>
                </c:pt>
                <c:pt idx="147">
                  <c:v>91</c:v>
                </c:pt>
                <c:pt idx="148">
                  <c:v>96</c:v>
                </c:pt>
                <c:pt idx="149">
                  <c:v>87</c:v>
                </c:pt>
                <c:pt idx="150">
                  <c:v>93</c:v>
                </c:pt>
                <c:pt idx="151">
                  <c:v>59</c:v>
                </c:pt>
                <c:pt idx="152">
                  <c:v>97</c:v>
                </c:pt>
                <c:pt idx="153">
                  <c:v>95</c:v>
                </c:pt>
                <c:pt idx="154">
                  <c:v>96</c:v>
                </c:pt>
                <c:pt idx="155">
                  <c:v>95</c:v>
                </c:pt>
                <c:pt idx="156">
                  <c:v>87</c:v>
                </c:pt>
                <c:pt idx="157">
                  <c:v>96</c:v>
                </c:pt>
                <c:pt idx="158">
                  <c:v>83</c:v>
                </c:pt>
                <c:pt idx="159">
                  <c:v>100</c:v>
                </c:pt>
                <c:pt idx="160">
                  <c:v>97</c:v>
                </c:pt>
                <c:pt idx="161">
                  <c:v>87</c:v>
                </c:pt>
                <c:pt idx="162">
                  <c:v>94</c:v>
                </c:pt>
                <c:pt idx="163">
                  <c:v>90</c:v>
                </c:pt>
                <c:pt idx="164">
                  <c:v>100</c:v>
                </c:pt>
                <c:pt idx="165">
                  <c:v>99</c:v>
                </c:pt>
                <c:pt idx="166">
                  <c:v>86</c:v>
                </c:pt>
                <c:pt idx="167">
                  <c:v>85</c:v>
                </c:pt>
                <c:pt idx="168">
                  <c:v>94</c:v>
                </c:pt>
                <c:pt idx="169">
                  <c:v>100</c:v>
                </c:pt>
                <c:pt idx="170">
                  <c:v>96</c:v>
                </c:pt>
                <c:pt idx="171">
                  <c:v>81</c:v>
                </c:pt>
                <c:pt idx="172">
                  <c:v>94</c:v>
                </c:pt>
                <c:pt idx="173">
                  <c:v>93</c:v>
                </c:pt>
                <c:pt idx="174">
                  <c:v>93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91</c:v>
                </c:pt>
                <c:pt idx="181">
                  <c:v>91</c:v>
                </c:pt>
              </c:numCache>
            </c:numRef>
          </c:val>
        </c:ser>
        <c:ser>
          <c:idx val="1"/>
          <c:order val="2"/>
          <c:tx>
            <c:strRef>
              <c:f>'[Analisis REPRODUCTIVO 2013 ZONA OESTE.xlsx]ITH 13-14'!$B$4:$B$5</c:f>
              <c:strCache>
                <c:ptCount val="1"/>
                <c:pt idx="0">
                  <c:v>ITHmax °Cmax-Hmax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noFill/>
              <a:ln>
                <a:solidFill>
                  <a:srgbClr val="7030A0"/>
                </a:solidFill>
              </a:ln>
            </c:spPr>
          </c:marker>
          <c:trendline>
            <c:spPr>
              <a:ln w="50800" cmpd="thickThin">
                <a:solidFill>
                  <a:srgbClr val="002060"/>
                </a:solidFill>
              </a:ln>
            </c:spPr>
            <c:trendlineType val="movingAvg"/>
            <c:period val="5"/>
          </c:trendline>
          <c:val>
            <c:numRef>
              <c:f>'[Analisis REPRODUCTIVO 2013 ZONA OESTE.xlsx]ITH 13-14'!$B$144:$B$325</c:f>
              <c:numCache>
                <c:formatCode>0</c:formatCode>
                <c:ptCount val="182"/>
                <c:pt idx="0">
                  <c:v>60.07</c:v>
                </c:pt>
                <c:pt idx="1">
                  <c:v>63.31</c:v>
                </c:pt>
                <c:pt idx="2">
                  <c:v>60.88</c:v>
                </c:pt>
                <c:pt idx="3">
                  <c:v>62.5</c:v>
                </c:pt>
                <c:pt idx="4">
                  <c:v>64.11999999999999</c:v>
                </c:pt>
                <c:pt idx="5">
                  <c:v>66.55</c:v>
                </c:pt>
                <c:pt idx="6">
                  <c:v>66.55</c:v>
                </c:pt>
                <c:pt idx="7">
                  <c:v>68.169999999999987</c:v>
                </c:pt>
                <c:pt idx="8">
                  <c:v>67.360000000000014</c:v>
                </c:pt>
                <c:pt idx="9">
                  <c:v>64.930000000000007</c:v>
                </c:pt>
                <c:pt idx="10">
                  <c:v>65.739999999999995</c:v>
                </c:pt>
                <c:pt idx="11">
                  <c:v>64.11999999999999</c:v>
                </c:pt>
                <c:pt idx="12">
                  <c:v>64.930000000000007</c:v>
                </c:pt>
                <c:pt idx="13">
                  <c:v>67.360000000000014</c:v>
                </c:pt>
                <c:pt idx="14">
                  <c:v>71.410000000000025</c:v>
                </c:pt>
                <c:pt idx="15">
                  <c:v>70.599999999999994</c:v>
                </c:pt>
                <c:pt idx="16">
                  <c:v>67.360000000000014</c:v>
                </c:pt>
                <c:pt idx="17">
                  <c:v>68.98</c:v>
                </c:pt>
                <c:pt idx="18">
                  <c:v>72.22</c:v>
                </c:pt>
                <c:pt idx="19">
                  <c:v>72.22</c:v>
                </c:pt>
                <c:pt idx="20">
                  <c:v>61.690000000000005</c:v>
                </c:pt>
                <c:pt idx="21">
                  <c:v>67.360000000000014</c:v>
                </c:pt>
                <c:pt idx="22">
                  <c:v>61.690000000000005</c:v>
                </c:pt>
                <c:pt idx="23">
                  <c:v>60.88</c:v>
                </c:pt>
                <c:pt idx="24">
                  <c:v>56.830000000000005</c:v>
                </c:pt>
                <c:pt idx="25">
                  <c:v>68.169999999999987</c:v>
                </c:pt>
                <c:pt idx="26">
                  <c:v>67.360000000000014</c:v>
                </c:pt>
                <c:pt idx="27">
                  <c:v>68.169999999999987</c:v>
                </c:pt>
                <c:pt idx="28">
                  <c:v>68.98</c:v>
                </c:pt>
                <c:pt idx="29">
                  <c:v>68.98</c:v>
                </c:pt>
                <c:pt idx="30">
                  <c:v>64.11999999999999</c:v>
                </c:pt>
                <c:pt idx="31">
                  <c:v>62.5</c:v>
                </c:pt>
                <c:pt idx="32">
                  <c:v>64.930000000000007</c:v>
                </c:pt>
                <c:pt idx="33">
                  <c:v>67.360000000000014</c:v>
                </c:pt>
                <c:pt idx="34">
                  <c:v>66.55</c:v>
                </c:pt>
                <c:pt idx="35">
                  <c:v>68.169999999999987</c:v>
                </c:pt>
                <c:pt idx="36">
                  <c:v>69.790000000000006</c:v>
                </c:pt>
                <c:pt idx="37">
                  <c:v>63.31</c:v>
                </c:pt>
                <c:pt idx="38">
                  <c:v>70.599999999999994</c:v>
                </c:pt>
                <c:pt idx="39">
                  <c:v>68.98</c:v>
                </c:pt>
                <c:pt idx="40">
                  <c:v>65.739999999999995</c:v>
                </c:pt>
                <c:pt idx="41">
                  <c:v>68.98</c:v>
                </c:pt>
                <c:pt idx="42">
                  <c:v>71.410000000000025</c:v>
                </c:pt>
                <c:pt idx="43">
                  <c:v>73.03</c:v>
                </c:pt>
                <c:pt idx="44">
                  <c:v>77.08</c:v>
                </c:pt>
                <c:pt idx="45">
                  <c:v>70.599999999999994</c:v>
                </c:pt>
                <c:pt idx="46">
                  <c:v>72.22</c:v>
                </c:pt>
                <c:pt idx="47">
                  <c:v>72.22</c:v>
                </c:pt>
                <c:pt idx="48">
                  <c:v>73.03</c:v>
                </c:pt>
                <c:pt idx="49">
                  <c:v>73.03</c:v>
                </c:pt>
                <c:pt idx="50">
                  <c:v>74.649999999999991</c:v>
                </c:pt>
                <c:pt idx="51">
                  <c:v>75.459999999999994</c:v>
                </c:pt>
                <c:pt idx="52">
                  <c:v>75.459999999999994</c:v>
                </c:pt>
                <c:pt idx="53">
                  <c:v>74.649999999999991</c:v>
                </c:pt>
                <c:pt idx="54">
                  <c:v>75.459999999999994</c:v>
                </c:pt>
                <c:pt idx="55">
                  <c:v>67.360000000000014</c:v>
                </c:pt>
                <c:pt idx="56">
                  <c:v>60.07</c:v>
                </c:pt>
                <c:pt idx="57">
                  <c:v>65.739999999999995</c:v>
                </c:pt>
                <c:pt idx="58">
                  <c:v>73.03</c:v>
                </c:pt>
                <c:pt idx="59">
                  <c:v>73.84</c:v>
                </c:pt>
                <c:pt idx="60">
                  <c:v>73.84</c:v>
                </c:pt>
                <c:pt idx="61">
                  <c:v>75.459999999999994</c:v>
                </c:pt>
                <c:pt idx="62">
                  <c:v>76.27000000000001</c:v>
                </c:pt>
                <c:pt idx="63">
                  <c:v>68.98</c:v>
                </c:pt>
                <c:pt idx="64">
                  <c:v>75.459999999999994</c:v>
                </c:pt>
                <c:pt idx="65">
                  <c:v>72.22</c:v>
                </c:pt>
                <c:pt idx="66">
                  <c:v>69.790000000000006</c:v>
                </c:pt>
                <c:pt idx="67">
                  <c:v>76.27000000000001</c:v>
                </c:pt>
                <c:pt idx="68">
                  <c:v>75.459999999999994</c:v>
                </c:pt>
                <c:pt idx="69">
                  <c:v>72.22</c:v>
                </c:pt>
                <c:pt idx="70">
                  <c:v>70.599999999999994</c:v>
                </c:pt>
                <c:pt idx="71">
                  <c:v>73.03</c:v>
                </c:pt>
                <c:pt idx="72">
                  <c:v>72.22</c:v>
                </c:pt>
                <c:pt idx="73">
                  <c:v>75.459999999999994</c:v>
                </c:pt>
                <c:pt idx="74">
                  <c:v>77.89</c:v>
                </c:pt>
                <c:pt idx="75">
                  <c:v>78.7</c:v>
                </c:pt>
                <c:pt idx="76">
                  <c:v>78.7</c:v>
                </c:pt>
                <c:pt idx="77">
                  <c:v>77.08</c:v>
                </c:pt>
                <c:pt idx="78">
                  <c:v>76.27000000000001</c:v>
                </c:pt>
                <c:pt idx="79">
                  <c:v>76.27000000000001</c:v>
                </c:pt>
                <c:pt idx="80">
                  <c:v>77.08</c:v>
                </c:pt>
                <c:pt idx="81">
                  <c:v>77.89</c:v>
                </c:pt>
                <c:pt idx="82">
                  <c:v>78.7</c:v>
                </c:pt>
                <c:pt idx="83">
                  <c:v>79.509999999999991</c:v>
                </c:pt>
                <c:pt idx="84">
                  <c:v>79.509999999999991</c:v>
                </c:pt>
                <c:pt idx="85">
                  <c:v>76.27000000000001</c:v>
                </c:pt>
                <c:pt idx="86">
                  <c:v>69.790000000000006</c:v>
                </c:pt>
                <c:pt idx="87">
                  <c:v>78.7</c:v>
                </c:pt>
                <c:pt idx="88">
                  <c:v>77.89</c:v>
                </c:pt>
                <c:pt idx="89">
                  <c:v>78.7</c:v>
                </c:pt>
                <c:pt idx="90">
                  <c:v>77.08</c:v>
                </c:pt>
                <c:pt idx="91">
                  <c:v>77.08</c:v>
                </c:pt>
                <c:pt idx="92">
                  <c:v>77.08</c:v>
                </c:pt>
                <c:pt idx="93">
                  <c:v>71.410000000000025</c:v>
                </c:pt>
                <c:pt idx="94">
                  <c:v>70.599999999999994</c:v>
                </c:pt>
                <c:pt idx="95">
                  <c:v>76.27000000000001</c:v>
                </c:pt>
                <c:pt idx="96">
                  <c:v>77.08</c:v>
                </c:pt>
                <c:pt idx="97">
                  <c:v>77.08</c:v>
                </c:pt>
                <c:pt idx="98">
                  <c:v>76.27000000000001</c:v>
                </c:pt>
                <c:pt idx="99">
                  <c:v>76.27000000000001</c:v>
                </c:pt>
                <c:pt idx="100">
                  <c:v>73.84</c:v>
                </c:pt>
                <c:pt idx="101">
                  <c:v>75.459999999999994</c:v>
                </c:pt>
                <c:pt idx="102">
                  <c:v>70.599999999999994</c:v>
                </c:pt>
                <c:pt idx="103">
                  <c:v>70.599999999999994</c:v>
                </c:pt>
                <c:pt idx="104">
                  <c:v>73.03</c:v>
                </c:pt>
                <c:pt idx="105">
                  <c:v>75.459999999999994</c:v>
                </c:pt>
                <c:pt idx="106">
                  <c:v>77.89</c:v>
                </c:pt>
                <c:pt idx="107">
                  <c:v>78.7</c:v>
                </c:pt>
                <c:pt idx="108">
                  <c:v>77.89</c:v>
                </c:pt>
                <c:pt idx="109">
                  <c:v>79.509999999999991</c:v>
                </c:pt>
                <c:pt idx="110">
                  <c:v>75.459999999999994</c:v>
                </c:pt>
                <c:pt idx="111">
                  <c:v>77.89</c:v>
                </c:pt>
                <c:pt idx="112">
                  <c:v>74.649999999999991</c:v>
                </c:pt>
                <c:pt idx="113">
                  <c:v>73.84</c:v>
                </c:pt>
                <c:pt idx="114">
                  <c:v>77.08</c:v>
                </c:pt>
                <c:pt idx="115">
                  <c:v>67.360000000000014</c:v>
                </c:pt>
                <c:pt idx="116">
                  <c:v>68.169999999999987</c:v>
                </c:pt>
                <c:pt idx="117">
                  <c:v>71.410000000000025</c:v>
                </c:pt>
                <c:pt idx="118">
                  <c:v>73.84</c:v>
                </c:pt>
                <c:pt idx="119">
                  <c:v>73.84</c:v>
                </c:pt>
                <c:pt idx="120">
                  <c:v>74.649999999999991</c:v>
                </c:pt>
                <c:pt idx="121">
                  <c:v>73.84</c:v>
                </c:pt>
                <c:pt idx="122">
                  <c:v>77.89</c:v>
                </c:pt>
                <c:pt idx="123">
                  <c:v>68.98</c:v>
                </c:pt>
                <c:pt idx="124">
                  <c:v>72.22</c:v>
                </c:pt>
                <c:pt idx="125">
                  <c:v>70.599999999999994</c:v>
                </c:pt>
                <c:pt idx="126">
                  <c:v>70.599999999999994</c:v>
                </c:pt>
                <c:pt idx="127">
                  <c:v>69.790000000000006</c:v>
                </c:pt>
                <c:pt idx="128">
                  <c:v>68.98</c:v>
                </c:pt>
                <c:pt idx="129">
                  <c:v>73.03</c:v>
                </c:pt>
                <c:pt idx="130">
                  <c:v>76.27000000000001</c:v>
                </c:pt>
                <c:pt idx="131">
                  <c:v>68.98</c:v>
                </c:pt>
                <c:pt idx="132">
                  <c:v>72.22</c:v>
                </c:pt>
                <c:pt idx="133">
                  <c:v>70.599999999999994</c:v>
                </c:pt>
                <c:pt idx="134">
                  <c:v>74.649999999999991</c:v>
                </c:pt>
                <c:pt idx="135">
                  <c:v>66.55</c:v>
                </c:pt>
                <c:pt idx="136">
                  <c:v>65.739999999999995</c:v>
                </c:pt>
                <c:pt idx="137">
                  <c:v>67.360000000000014</c:v>
                </c:pt>
                <c:pt idx="138">
                  <c:v>65.739999999999995</c:v>
                </c:pt>
                <c:pt idx="139">
                  <c:v>70.599999999999994</c:v>
                </c:pt>
                <c:pt idx="140">
                  <c:v>68.98</c:v>
                </c:pt>
                <c:pt idx="141">
                  <c:v>73.84</c:v>
                </c:pt>
                <c:pt idx="142">
                  <c:v>72.22</c:v>
                </c:pt>
                <c:pt idx="143">
                  <c:v>68.98</c:v>
                </c:pt>
                <c:pt idx="144">
                  <c:v>72.22</c:v>
                </c:pt>
                <c:pt idx="145">
                  <c:v>70.599999999999994</c:v>
                </c:pt>
                <c:pt idx="146">
                  <c:v>68.98</c:v>
                </c:pt>
                <c:pt idx="147">
                  <c:v>64.11999999999999</c:v>
                </c:pt>
                <c:pt idx="148">
                  <c:v>64.930000000000007</c:v>
                </c:pt>
                <c:pt idx="149">
                  <c:v>68.169999999999987</c:v>
                </c:pt>
                <c:pt idx="150">
                  <c:v>68.98</c:v>
                </c:pt>
                <c:pt idx="151">
                  <c:v>71.410000000000025</c:v>
                </c:pt>
                <c:pt idx="152">
                  <c:v>71.410000000000025</c:v>
                </c:pt>
                <c:pt idx="153">
                  <c:v>68.169999999999987</c:v>
                </c:pt>
                <c:pt idx="154">
                  <c:v>67.360000000000014</c:v>
                </c:pt>
                <c:pt idx="155">
                  <c:v>73.03</c:v>
                </c:pt>
                <c:pt idx="156">
                  <c:v>71.410000000000025</c:v>
                </c:pt>
                <c:pt idx="157">
                  <c:v>72.22</c:v>
                </c:pt>
                <c:pt idx="158">
                  <c:v>70.599999999999994</c:v>
                </c:pt>
                <c:pt idx="159">
                  <c:v>64.11999999999999</c:v>
                </c:pt>
                <c:pt idx="160">
                  <c:v>58.449999999999996</c:v>
                </c:pt>
                <c:pt idx="161">
                  <c:v>70.599999999999994</c:v>
                </c:pt>
                <c:pt idx="162">
                  <c:v>71.410000000000025</c:v>
                </c:pt>
                <c:pt idx="163">
                  <c:v>72.22</c:v>
                </c:pt>
                <c:pt idx="164">
                  <c:v>63.31</c:v>
                </c:pt>
                <c:pt idx="165">
                  <c:v>68.98</c:v>
                </c:pt>
                <c:pt idx="166">
                  <c:v>72.22</c:v>
                </c:pt>
                <c:pt idx="167">
                  <c:v>66.55</c:v>
                </c:pt>
                <c:pt idx="168">
                  <c:v>63.31</c:v>
                </c:pt>
                <c:pt idx="169">
                  <c:v>61.690000000000005</c:v>
                </c:pt>
                <c:pt idx="170">
                  <c:v>68.98</c:v>
                </c:pt>
                <c:pt idx="171">
                  <c:v>64.930000000000007</c:v>
                </c:pt>
                <c:pt idx="172">
                  <c:v>68.169999999999987</c:v>
                </c:pt>
                <c:pt idx="173">
                  <c:v>70.599999999999994</c:v>
                </c:pt>
                <c:pt idx="174">
                  <c:v>68.98</c:v>
                </c:pt>
                <c:pt idx="175">
                  <c:v>68.98</c:v>
                </c:pt>
                <c:pt idx="176">
                  <c:v>69.790000000000006</c:v>
                </c:pt>
                <c:pt idx="177">
                  <c:v>71.410000000000025</c:v>
                </c:pt>
                <c:pt idx="178">
                  <c:v>72.22</c:v>
                </c:pt>
                <c:pt idx="179">
                  <c:v>72.22</c:v>
                </c:pt>
                <c:pt idx="180">
                  <c:v>64.930000000000007</c:v>
                </c:pt>
                <c:pt idx="181">
                  <c:v>66.55</c:v>
                </c:pt>
              </c:numCache>
            </c:numRef>
          </c:val>
        </c:ser>
        <c:marker val="1"/>
        <c:axId val="118161792"/>
        <c:axId val="118143232"/>
      </c:lineChart>
      <c:dateAx>
        <c:axId val="118135424"/>
        <c:scaling>
          <c:orientation val="minMax"/>
        </c:scaling>
        <c:delete val="1"/>
        <c:axPos val="b"/>
        <c:majorGridlines/>
        <c:numFmt formatCode="mmm/yy" sourceLinked="0"/>
        <c:tickLblPos val="none"/>
        <c:crossAx val="118141312"/>
        <c:crosses val="autoZero"/>
        <c:lblOffset val="100"/>
        <c:baseTimeUnit val="days"/>
        <c:majorUnit val="31"/>
        <c:majorTimeUnit val="days"/>
        <c:minorUnit val="31"/>
        <c:minorTimeUnit val="days"/>
      </c:dateAx>
      <c:valAx>
        <c:axId val="118141312"/>
        <c:scaling>
          <c:orientation val="minMax"/>
          <c:min val="15"/>
        </c:scaling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AR" dirty="0" err="1" smtClean="0"/>
                  <a:t>Temp</a:t>
                </a:r>
                <a:r>
                  <a:rPr lang="es-AR" baseline="0" dirty="0" smtClean="0"/>
                  <a:t> (</a:t>
                </a:r>
                <a:r>
                  <a:rPr lang="es-AR" dirty="0" smtClean="0"/>
                  <a:t>C°)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5.7320019997778124E-2"/>
              <c:y val="0.19275049970674871"/>
            </c:manualLayout>
          </c:layout>
        </c:title>
        <c:numFmt formatCode="General" sourceLinked="1"/>
        <c:tickLblPos val="nextTo"/>
        <c:crossAx val="118135424"/>
        <c:crosses val="autoZero"/>
        <c:crossBetween val="midCat"/>
      </c:valAx>
      <c:valAx>
        <c:axId val="118143232"/>
        <c:scaling>
          <c:orientation val="minMax"/>
          <c:max val="120"/>
          <c:min val="50"/>
        </c:scaling>
        <c:axPos val="r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MX" dirty="0" err="1" smtClean="0"/>
                  <a:t>H°</a:t>
                </a:r>
                <a:r>
                  <a:rPr lang="es-MX" baseline="30000" dirty="0" err="1" smtClean="0"/>
                  <a:t>rel</a:t>
                </a:r>
                <a:r>
                  <a:rPr lang="es-MX" baseline="0" dirty="0" smtClean="0"/>
                  <a:t>  - ITH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0.82551938673480729"/>
              <c:y val="0.17825439073253563"/>
            </c:manualLayout>
          </c:layout>
        </c:title>
        <c:numFmt formatCode="General" sourceLinked="1"/>
        <c:tickLblPos val="nextTo"/>
        <c:crossAx val="118161792"/>
        <c:crosses val="max"/>
        <c:crossBetween val="between"/>
        <c:majorUnit val="5"/>
      </c:valAx>
      <c:catAx>
        <c:axId val="118161792"/>
        <c:scaling>
          <c:orientation val="minMax"/>
        </c:scaling>
        <c:delete val="1"/>
        <c:axPos val="b"/>
        <c:tickLblPos val="none"/>
        <c:crossAx val="118143232"/>
        <c:crosses val="autoZero"/>
        <c:auto val="1"/>
        <c:lblAlgn val="ctr"/>
        <c:lblOffset val="100"/>
      </c:catAx>
    </c:plotArea>
    <c:plotVisOnly val="1"/>
  </c:chart>
  <c:spPr>
    <a:ln>
      <a:solidFill>
        <a:schemeClr val="accent1"/>
      </a:solidFill>
    </a:ln>
  </c:spPr>
  <c:txPr>
    <a:bodyPr/>
    <a:lstStyle/>
    <a:p>
      <a:pPr>
        <a:defRPr sz="1400"/>
      </a:pPr>
      <a:endParaRPr lang="es-A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chart>
    <c:autoTitleDeleted val="1"/>
    <c:plotArea>
      <c:layout>
        <c:manualLayout>
          <c:layoutTarget val="inner"/>
          <c:xMode val="edge"/>
          <c:yMode val="edge"/>
          <c:x val="0.10716885389326336"/>
          <c:y val="8.681135091926459E-2"/>
          <c:w val="0.82896762904636856"/>
          <c:h val="0.56021662669864114"/>
        </c:manualLayout>
      </c:layout>
      <c:barChart>
        <c:barDir val="col"/>
        <c:grouping val="clustered"/>
        <c:ser>
          <c:idx val="3"/>
          <c:order val="0"/>
          <c:tx>
            <c:strRef>
              <c:f>'REL Ts-ITH'!$H$2</c:f>
              <c:strCache>
                <c:ptCount val="1"/>
                <c:pt idx="0">
                  <c:v>ITH MAX</c:v>
                </c:pt>
              </c:strCache>
            </c:strRef>
          </c:tx>
          <c:spPr>
            <a:solidFill>
              <a:srgbClr val="7030A0"/>
            </a:solidFill>
            <a:ln w="25400">
              <a:solidFill>
                <a:srgbClr val="7030A0">
                  <a:alpha val="66000"/>
                </a:srgbClr>
              </a:solidFill>
            </a:ln>
          </c:spPr>
          <c:dPt>
            <c:idx val="0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1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2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3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4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5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6"/>
            <c:spPr>
              <a:solidFill>
                <a:srgbClr val="00B05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7"/>
            <c:spPr>
              <a:solidFill>
                <a:srgbClr val="FFFF0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8"/>
            <c:spPr>
              <a:solidFill>
                <a:srgbClr val="FFFF00"/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9"/>
            <c:spPr>
              <a:solidFill>
                <a:srgbClr val="FF0000">
                  <a:alpha val="50000"/>
                </a:srgbClr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10"/>
            <c:spPr>
              <a:solidFill>
                <a:srgbClr val="FF0000">
                  <a:alpha val="50000"/>
                </a:srgbClr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11"/>
            <c:spPr>
              <a:solidFill>
                <a:srgbClr val="FF0000">
                  <a:alpha val="50000"/>
                </a:srgbClr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12"/>
            <c:spPr>
              <a:solidFill>
                <a:srgbClr val="FF0000">
                  <a:alpha val="50000"/>
                </a:srgbClr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dPt>
            <c:idx val="13"/>
            <c:spPr>
              <a:solidFill>
                <a:srgbClr val="FF0000">
                  <a:alpha val="50000"/>
                </a:srgbClr>
              </a:solidFill>
              <a:ln w="25400">
                <a:solidFill>
                  <a:srgbClr val="7030A0">
                    <a:alpha val="66000"/>
                  </a:srgbClr>
                </a:solidFill>
              </a:ln>
            </c:spPr>
          </c:dPt>
          <c:cat>
            <c:multiLvlStrRef>
              <c:f>'REL Ts-ITH'!$A$3:$B$16</c:f>
              <c:multiLvlStrCache>
                <c:ptCount val="14"/>
                <c:lvl>
                  <c:pt idx="0">
                    <c:v>01/05/14</c:v>
                  </c:pt>
                  <c:pt idx="1">
                    <c:v>22/05/14</c:v>
                  </c:pt>
                  <c:pt idx="2">
                    <c:v>12/06/14</c:v>
                  </c:pt>
                  <c:pt idx="3">
                    <c:v>03/07/14</c:v>
                  </c:pt>
                  <c:pt idx="4">
                    <c:v>24/07/14</c:v>
                  </c:pt>
                  <c:pt idx="5">
                    <c:v>14/08/14</c:v>
                  </c:pt>
                  <c:pt idx="6">
                    <c:v>04/09/14</c:v>
                  </c:pt>
                  <c:pt idx="7">
                    <c:v>25/09/14</c:v>
                  </c:pt>
                  <c:pt idx="8">
                    <c:v>16/10/14</c:v>
                  </c:pt>
                  <c:pt idx="9">
                    <c:v>06/11/14</c:v>
                  </c:pt>
                  <c:pt idx="10">
                    <c:v>27/11/14</c:v>
                  </c:pt>
                  <c:pt idx="11">
                    <c:v>18/12/14</c:v>
                  </c:pt>
                  <c:pt idx="12">
                    <c:v>08/01/15</c:v>
                  </c:pt>
                  <c:pt idx="13">
                    <c:v>29/01/15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</c:lvl>
              </c:multiLvlStrCache>
            </c:multiLvlStrRef>
          </c:cat>
          <c:val>
            <c:numRef>
              <c:f>'REL Ts-ITH'!$H$3:$H$16</c:f>
              <c:numCache>
                <c:formatCode>0</c:formatCode>
                <c:ptCount val="14"/>
                <c:pt idx="0">
                  <c:v>69.417980952380972</c:v>
                </c:pt>
                <c:pt idx="1">
                  <c:v>67.385361904761893</c:v>
                </c:pt>
                <c:pt idx="2">
                  <c:v>65.758047619047616</c:v>
                </c:pt>
                <c:pt idx="3">
                  <c:v>63.033623809523817</c:v>
                </c:pt>
                <c:pt idx="4">
                  <c:v>62.48863809523808</c:v>
                </c:pt>
                <c:pt idx="5">
                  <c:v>61.054804761904755</c:v>
                </c:pt>
                <c:pt idx="6">
                  <c:v>69.347266666666684</c:v>
                </c:pt>
                <c:pt idx="7">
                  <c:v>67.075338095238067</c:v>
                </c:pt>
                <c:pt idx="8">
                  <c:v>72.438447619047636</c:v>
                </c:pt>
                <c:pt idx="9">
                  <c:v>74.575771428571414</c:v>
                </c:pt>
                <c:pt idx="10">
                  <c:v>77.396590476190482</c:v>
                </c:pt>
                <c:pt idx="11">
                  <c:v>81.58690952380951</c:v>
                </c:pt>
                <c:pt idx="12">
                  <c:v>82.45863846153847</c:v>
                </c:pt>
                <c:pt idx="13">
                  <c:v>84.945467142857154</c:v>
                </c:pt>
              </c:numCache>
            </c:numRef>
          </c:val>
        </c:ser>
        <c:gapWidth val="50"/>
        <c:axId val="118298112"/>
        <c:axId val="118299648"/>
      </c:barChart>
      <c:lineChart>
        <c:grouping val="standard"/>
        <c:ser>
          <c:idx val="0"/>
          <c:order val="1"/>
          <c:tx>
            <c:v>SISTEMAS CORTE/CONT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15"/>
            <c:spPr>
              <a:solidFill>
                <a:srgbClr val="FFC000"/>
              </a:solidFill>
              <a:ln>
                <a:solidFill>
                  <a:srgbClr val="FF0000"/>
                </a:solidFill>
              </a:ln>
            </c:spPr>
          </c:marker>
          <c:val>
            <c:numRef>
              <c:f>'ZO (2)'!$K$3:$K$16</c:f>
              <c:numCache>
                <c:formatCode>0.00</c:formatCode>
                <c:ptCount val="14"/>
                <c:pt idx="0">
                  <c:v>20.37504987365341</c:v>
                </c:pt>
                <c:pt idx="1">
                  <c:v>25.858219369243653</c:v>
                </c:pt>
                <c:pt idx="2">
                  <c:v>22.444889779559116</c:v>
                </c:pt>
                <c:pt idx="3">
                  <c:v>19.18492268041237</c:v>
                </c:pt>
                <c:pt idx="4">
                  <c:v>20.604307296689168</c:v>
                </c:pt>
                <c:pt idx="5">
                  <c:v>20.622119815668199</c:v>
                </c:pt>
                <c:pt idx="6">
                  <c:v>21.491080444294848</c:v>
                </c:pt>
                <c:pt idx="7">
                  <c:v>19.398907103825131</c:v>
                </c:pt>
                <c:pt idx="8">
                  <c:v>16.859446196985626</c:v>
                </c:pt>
                <c:pt idx="9">
                  <c:v>15.136430678466079</c:v>
                </c:pt>
                <c:pt idx="10">
                  <c:v>13.71827877896285</c:v>
                </c:pt>
                <c:pt idx="11">
                  <c:v>11.73062997827661</c:v>
                </c:pt>
                <c:pt idx="12">
                  <c:v>10.325615050651232</c:v>
                </c:pt>
                <c:pt idx="13">
                  <c:v>11.503044140030442</c:v>
                </c:pt>
              </c:numCache>
            </c:numRef>
          </c:val>
          <c:smooth val="1"/>
        </c:ser>
        <c:ser>
          <c:idx val="1"/>
          <c:order val="2"/>
          <c:tx>
            <c:v>SISTEMAS ESTACIONADOS</c:v>
          </c:tx>
          <c:spPr>
            <a:ln>
              <a:solidFill>
                <a:srgbClr val="002060"/>
              </a:solidFill>
            </a:ln>
          </c:spPr>
          <c:marker>
            <c:symbol val="diamond"/>
            <c:size val="15"/>
            <c:spPr>
              <a:ln>
                <a:solidFill>
                  <a:srgbClr val="002060"/>
                </a:solidFill>
              </a:ln>
            </c:spPr>
          </c:marker>
          <c:val>
            <c:numRef>
              <c:f>'ZO (3)'!$K$3:$K$16</c:f>
              <c:numCache>
                <c:formatCode>0.00</c:formatCode>
                <c:ptCount val="14"/>
                <c:pt idx="0">
                  <c:v>54.772599663110611</c:v>
                </c:pt>
                <c:pt idx="1">
                  <c:v>31.896075179657274</c:v>
                </c:pt>
                <c:pt idx="2">
                  <c:v>28.176318063958519</c:v>
                </c:pt>
                <c:pt idx="3">
                  <c:v>16.622340425531913</c:v>
                </c:pt>
                <c:pt idx="4">
                  <c:v>8.0181543116490168</c:v>
                </c:pt>
                <c:pt idx="5">
                  <c:v>2.8523489932885893</c:v>
                </c:pt>
                <c:pt idx="6">
                  <c:v>6.5905848787446493</c:v>
                </c:pt>
                <c:pt idx="7">
                  <c:v>41.154133931911716</c:v>
                </c:pt>
                <c:pt idx="8">
                  <c:v>33.163658991910403</c:v>
                </c:pt>
                <c:pt idx="9">
                  <c:v>22.843951985226226</c:v>
                </c:pt>
                <c:pt idx="10">
                  <c:v>3.8408779149519887</c:v>
                </c:pt>
                <c:pt idx="11">
                  <c:v>5.4869684499314131</c:v>
                </c:pt>
                <c:pt idx="12">
                  <c:v>3.2951289398280794</c:v>
                </c:pt>
                <c:pt idx="13">
                  <c:v>0</c:v>
                </c:pt>
              </c:numCache>
            </c:numRef>
          </c:val>
          <c:smooth val="1"/>
        </c:ser>
        <c:ser>
          <c:idx val="2"/>
          <c:order val="3"/>
          <c:tx>
            <c:v>TP_ACUM_COyCO</c:v>
          </c:tx>
          <c:spPr>
            <a:ln w="38100">
              <a:solidFill>
                <a:srgbClr val="FF0000"/>
              </a:solidFill>
              <a:prstDash val="sysDot"/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2.9655013749701368E-2"/>
                  <c:y val="-1.192407649435907E-2"/>
                </c:manualLayout>
              </c:layout>
              <c:numFmt formatCode="#,##0" sourceLinked="0"/>
              <c:spPr>
                <a:solidFill>
                  <a:srgbClr val="FFC000"/>
                </a:solidFill>
              </c:spPr>
              <c:txPr>
                <a:bodyPr/>
                <a:lstStyle/>
                <a:p>
                  <a:pPr>
                    <a:defRPr b="1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s-AR"/>
                </a:p>
              </c:txPr>
              <c:showVal val="1"/>
            </c:dLbl>
            <c:delete val="1"/>
            <c:numFmt formatCode="#,##0" sourceLinked="0"/>
            <c:txPr>
              <a:bodyPr/>
              <a:lstStyle/>
              <a:p>
                <a:pPr>
                  <a:defRPr b="1"/>
                </a:pPr>
                <a:endParaRPr lang="es-AR"/>
              </a:p>
            </c:txPr>
          </c:dLbls>
          <c:val>
            <c:numRef>
              <c:f>'ZO (2)'!$N$3:$N$16</c:f>
              <c:numCache>
                <c:formatCode>0.00</c:formatCode>
                <c:ptCount val="14"/>
                <c:pt idx="0">
                  <c:v>20.37504987365341</c:v>
                </c:pt>
                <c:pt idx="1">
                  <c:v>23.050732039496086</c:v>
                </c:pt>
                <c:pt idx="2">
                  <c:v>22.865104855469486</c:v>
                </c:pt>
                <c:pt idx="3">
                  <c:v>22.030679327976625</c:v>
                </c:pt>
                <c:pt idx="4">
                  <c:v>21.766561514195583</c:v>
                </c:pt>
                <c:pt idx="5">
                  <c:v>21.591310045869246</c:v>
                </c:pt>
                <c:pt idx="6">
                  <c:v>21.578255151249458</c:v>
                </c:pt>
                <c:pt idx="7">
                  <c:v>21.330328696868445</c:v>
                </c:pt>
                <c:pt idx="8">
                  <c:v>20.884194326886089</c:v>
                </c:pt>
                <c:pt idx="9">
                  <c:v>20.386224962463661</c:v>
                </c:pt>
                <c:pt idx="10">
                  <c:v>19.853330198107106</c:v>
                </c:pt>
                <c:pt idx="11">
                  <c:v>19.243421052631579</c:v>
                </c:pt>
                <c:pt idx="12">
                  <c:v>18.620157782947302</c:v>
                </c:pt>
                <c:pt idx="13">
                  <c:v>18.17668816388468</c:v>
                </c:pt>
              </c:numCache>
            </c:numRef>
          </c:val>
        </c:ser>
        <c:ser>
          <c:idx val="4"/>
          <c:order val="4"/>
          <c:tx>
            <c:v>TP_ACUM_EST</c:v>
          </c:tx>
          <c:spPr>
            <a:ln w="34925">
              <a:solidFill>
                <a:srgbClr val="002060"/>
              </a:solidFill>
              <a:prstDash val="sysDot"/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2.9655013749701368E-2"/>
                  <c:y val="-3.1296788699105177E-7"/>
                </c:manualLayout>
              </c:layout>
              <c:numFmt formatCode="#,##0" sourceLinked="0"/>
              <c:spPr>
                <a:solidFill>
                  <a:schemeClr val="accent2"/>
                </a:solidFill>
              </c:spPr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s-AR"/>
                </a:p>
              </c:txPr>
              <c:showVal val="1"/>
            </c:dLbl>
            <c:delete val="1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s-AR"/>
              </a:p>
            </c:txPr>
          </c:dLbls>
          <c:val>
            <c:numRef>
              <c:f>'ZO (3)'!$N$3:$N$16</c:f>
              <c:numCache>
                <c:formatCode>0.00</c:formatCode>
                <c:ptCount val="14"/>
                <c:pt idx="0">
                  <c:v>54.772599663110611</c:v>
                </c:pt>
                <c:pt idx="1">
                  <c:v>47.067585179668583</c:v>
                </c:pt>
                <c:pt idx="2">
                  <c:v>43.719362745098039</c:v>
                </c:pt>
                <c:pt idx="3">
                  <c:v>40.920329670329672</c:v>
                </c:pt>
                <c:pt idx="4">
                  <c:v>38.181589220501202</c:v>
                </c:pt>
                <c:pt idx="5">
                  <c:v>35.715122408340164</c:v>
                </c:pt>
                <c:pt idx="6">
                  <c:v>33.50508768131629</c:v>
                </c:pt>
                <c:pt idx="7">
                  <c:v>35.22164385861808</c:v>
                </c:pt>
                <c:pt idx="8">
                  <c:v>34.976993638112148</c:v>
                </c:pt>
                <c:pt idx="9">
                  <c:v>34.077049517156347</c:v>
                </c:pt>
                <c:pt idx="10">
                  <c:v>32.639204174820605</c:v>
                </c:pt>
                <c:pt idx="11">
                  <c:v>31.406625568217194</c:v>
                </c:pt>
                <c:pt idx="12">
                  <c:v>30.235662708121978</c:v>
                </c:pt>
                <c:pt idx="13">
                  <c:v>29.078225436179977</c:v>
                </c:pt>
              </c:numCache>
            </c:numRef>
          </c:val>
        </c:ser>
        <c:marker val="1"/>
        <c:axId val="118324224"/>
        <c:axId val="118322304"/>
      </c:lineChart>
      <c:catAx>
        <c:axId val="118298112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lang="es-AR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s-AR"/>
          </a:p>
        </c:txPr>
        <c:crossAx val="118299648"/>
        <c:crosses val="autoZero"/>
        <c:auto val="1"/>
        <c:lblAlgn val="ctr"/>
        <c:lblOffset val="100"/>
      </c:catAx>
      <c:valAx>
        <c:axId val="118299648"/>
        <c:scaling>
          <c:orientation val="minMax"/>
          <c:max val="100"/>
          <c:min val="0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AR" dirty="0" smtClean="0"/>
                  <a:t>            ITH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1.7168692170879733E-2"/>
              <c:y val="1.0777049188536862E-2"/>
            </c:manualLayout>
          </c:layout>
        </c:title>
        <c:numFmt formatCode="0" sourceLinked="1"/>
        <c:tickLblPos val="nextTo"/>
        <c:txPr>
          <a:bodyPr/>
          <a:lstStyle/>
          <a:p>
            <a:pPr>
              <a:defRPr lang="es-AR" sz="1600"/>
            </a:pPr>
            <a:endParaRPr lang="es-AR"/>
          </a:p>
        </c:txPr>
        <c:crossAx val="118298112"/>
        <c:crosses val="autoZero"/>
        <c:crossBetween val="between"/>
        <c:majorUnit val="10"/>
      </c:valAx>
      <c:valAx>
        <c:axId val="118322304"/>
        <c:scaling>
          <c:orientation val="minMax"/>
        </c:scaling>
        <c:axPos val="r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AR" dirty="0" smtClean="0"/>
                  <a:t>Tasas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0.85786670212650917"/>
              <c:y val="1.0777049188536862E-2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1600"/>
            </a:pPr>
            <a:endParaRPr lang="es-AR"/>
          </a:p>
        </c:txPr>
        <c:crossAx val="118324224"/>
        <c:crosses val="max"/>
        <c:crossBetween val="between"/>
      </c:valAx>
      <c:catAx>
        <c:axId val="118324224"/>
        <c:scaling>
          <c:orientation val="minMax"/>
        </c:scaling>
        <c:delete val="1"/>
        <c:axPos val="b"/>
        <c:tickLblPos val="none"/>
        <c:crossAx val="11832230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2270133701958387"/>
          <c:y val="9.6657002218316426E-3"/>
          <c:w val="0.68967422990365868"/>
          <c:h val="0.13215350699295444"/>
        </c:manualLayout>
      </c:layout>
      <c:spPr>
        <a:solidFill>
          <a:schemeClr val="accent2">
            <a:lumMod val="20000"/>
            <a:lumOff val="80000"/>
          </a:schemeClr>
        </a:solidFill>
      </c:spPr>
      <c:txPr>
        <a:bodyPr/>
        <a:lstStyle/>
        <a:p>
          <a:pPr>
            <a:defRPr lang="es-AR" sz="1400"/>
          </a:pPr>
          <a:endParaRPr lang="es-AR"/>
        </a:p>
      </c:txPr>
    </c:legend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n-US" dirty="0" err="1"/>
              <a:t>Rel</a:t>
            </a:r>
            <a:r>
              <a:rPr lang="en-US" dirty="0"/>
              <a:t> ITH - </a:t>
            </a:r>
            <a:r>
              <a:rPr lang="en-US" dirty="0" err="1"/>
              <a:t>Tasa</a:t>
            </a:r>
            <a:r>
              <a:rPr lang="en-US" baseline="0" dirty="0"/>
              <a:t> </a:t>
            </a:r>
            <a:r>
              <a:rPr lang="en-US" baseline="0" dirty="0" err="1" smtClean="0"/>
              <a:t>Preñez</a:t>
            </a:r>
            <a:r>
              <a:rPr lang="en-US" baseline="0" dirty="0" smtClean="0"/>
              <a:t> -13/14</a:t>
            </a:r>
            <a:endParaRPr lang="en-US" dirty="0"/>
          </a:p>
        </c:rich>
      </c:tx>
      <c:layout>
        <c:manualLayout>
          <c:xMode val="edge"/>
          <c:yMode val="edge"/>
          <c:x val="0.39271522309711288"/>
          <c:y val="3.0476196570668086E-2"/>
        </c:manualLayout>
      </c:layout>
    </c:title>
    <c:plotArea>
      <c:layout>
        <c:manualLayout>
          <c:layoutTarget val="inner"/>
          <c:xMode val="edge"/>
          <c:yMode val="edge"/>
          <c:x val="0.10716885389326336"/>
          <c:y val="5.6393762058495132E-2"/>
          <c:w val="0.80808814523184558"/>
          <c:h val="0.8163597183071557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accent6"/>
              </a:solidFill>
            </c:spPr>
          </c:marker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4.7333377099514205E-2"/>
                  <c:y val="0.13221669935592043"/>
                </c:manualLayout>
              </c:layout>
              <c:numFmt formatCode="General" sourceLinked="0"/>
              <c:spPr>
                <a:solidFill>
                  <a:schemeClr val="tx1">
                    <a:lumMod val="75000"/>
                    <a:lumOff val="25000"/>
                  </a:schemeClr>
                </a:solidFill>
              </c:spPr>
              <c:txPr>
                <a:bodyPr/>
                <a:lstStyle/>
                <a:p>
                  <a:pPr>
                    <a:defRPr lang="es-AR" sz="1050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s-AR"/>
                </a:p>
              </c:txPr>
            </c:trendlineLbl>
          </c:trendline>
          <c:xVal>
            <c:numRef>
              <c:f>'[Analisis REPRODUCTIVO 2013 ZONA OESTE.xlsx]REL Ts-ITH'!$H$3:$H$16</c:f>
              <c:numCache>
                <c:formatCode>0</c:formatCode>
                <c:ptCount val="14"/>
                <c:pt idx="0">
                  <c:v>61.072857142857153</c:v>
                </c:pt>
                <c:pt idx="1">
                  <c:v>59.182857142857159</c:v>
                </c:pt>
                <c:pt idx="2">
                  <c:v>59.568571428571516</c:v>
                </c:pt>
                <c:pt idx="3">
                  <c:v>58.527142857142856</c:v>
                </c:pt>
                <c:pt idx="4">
                  <c:v>59.954285714285724</c:v>
                </c:pt>
                <c:pt idx="5">
                  <c:v>63.541428571428497</c:v>
                </c:pt>
                <c:pt idx="6">
                  <c:v>62.114285714285721</c:v>
                </c:pt>
                <c:pt idx="7">
                  <c:v>66.665714285714301</c:v>
                </c:pt>
                <c:pt idx="8">
                  <c:v>69.44285714285715</c:v>
                </c:pt>
                <c:pt idx="9">
                  <c:v>72.412857142857149</c:v>
                </c:pt>
                <c:pt idx="10">
                  <c:v>77.041428571428568</c:v>
                </c:pt>
                <c:pt idx="11">
                  <c:v>75.228571428571342</c:v>
                </c:pt>
                <c:pt idx="12">
                  <c:v>72.142857142856997</c:v>
                </c:pt>
                <c:pt idx="13">
                  <c:v>69.018571428571448</c:v>
                </c:pt>
              </c:numCache>
            </c:numRef>
          </c:xVal>
          <c:yVal>
            <c:numRef>
              <c:f>'[Analisis REPRODUCTIVO 2013 ZONA OESTE.xlsx]REL Ts-ITH'!$F$3:$F$16</c:f>
              <c:numCache>
                <c:formatCode>0.00</c:formatCode>
                <c:ptCount val="14"/>
                <c:pt idx="0">
                  <c:v>29.166055987102471</c:v>
                </c:pt>
                <c:pt idx="1">
                  <c:v>24.616695059625211</c:v>
                </c:pt>
                <c:pt idx="2">
                  <c:v>21.32325838555105</c:v>
                </c:pt>
                <c:pt idx="3">
                  <c:v>19.886028689329887</c:v>
                </c:pt>
                <c:pt idx="4">
                  <c:v>21.603520857252203</c:v>
                </c:pt>
                <c:pt idx="5">
                  <c:v>21.939275220372185</c:v>
                </c:pt>
                <c:pt idx="6">
                  <c:v>20.084269662921308</c:v>
                </c:pt>
                <c:pt idx="7">
                  <c:v>21.203258825987049</c:v>
                </c:pt>
                <c:pt idx="8">
                  <c:v>19.434857635893035</c:v>
                </c:pt>
                <c:pt idx="9">
                  <c:v>16.044444444444444</c:v>
                </c:pt>
                <c:pt idx="10">
                  <c:v>12.056424950407777</c:v>
                </c:pt>
                <c:pt idx="11">
                  <c:v>10.197934595524975</c:v>
                </c:pt>
                <c:pt idx="12">
                  <c:v>11.088059013370216</c:v>
                </c:pt>
                <c:pt idx="13">
                  <c:v>16.220981486923289</c:v>
                </c:pt>
              </c:numCache>
            </c:numRef>
          </c:yVal>
        </c:ser>
        <c:axId val="118397184"/>
        <c:axId val="118411264"/>
      </c:scatterChart>
      <c:valAx>
        <c:axId val="118397184"/>
        <c:scaling>
          <c:orientation val="minMax"/>
          <c:max val="90"/>
          <c:min val="56"/>
        </c:scaling>
        <c:axPos val="b"/>
        <c:majorGridlines/>
        <c:numFmt formatCode="0" sourceLinked="1"/>
        <c:tickLblPos val="nextTo"/>
        <c:txPr>
          <a:bodyPr/>
          <a:lstStyle/>
          <a:p>
            <a:pPr>
              <a:defRPr lang="es-AR"/>
            </a:pPr>
            <a:endParaRPr lang="es-AR"/>
          </a:p>
        </c:txPr>
        <c:crossAx val="118411264"/>
        <c:crosses val="autoZero"/>
        <c:crossBetween val="midCat"/>
        <c:majorUnit val="2"/>
      </c:valAx>
      <c:valAx>
        <c:axId val="118411264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lang="es-AR"/>
            </a:pPr>
            <a:endParaRPr lang="es-AR"/>
          </a:p>
        </c:txPr>
        <c:crossAx val="118397184"/>
        <c:crosses val="autoZero"/>
        <c:crossBetween val="midCat"/>
      </c:valAx>
    </c:plotArea>
    <c:plotVisOnly val="1"/>
  </c:chart>
  <c:spPr>
    <a:solidFill>
      <a:schemeClr val="accent2">
        <a:lumMod val="20000"/>
        <a:lumOff val="80000"/>
      </a:schemeClr>
    </a:solidFill>
    <a:ln>
      <a:solidFill>
        <a:schemeClr val="accent1"/>
      </a:solidFill>
    </a:ln>
  </c:sp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chart>
    <c:title>
      <c:tx>
        <c:rich>
          <a:bodyPr/>
          <a:lstStyle/>
          <a:p>
            <a:pPr>
              <a:defRPr lang="es-AR"/>
            </a:pPr>
            <a:r>
              <a:rPr lang="en-US" dirty="0" err="1"/>
              <a:t>Rel</a:t>
            </a:r>
            <a:r>
              <a:rPr lang="en-US" dirty="0"/>
              <a:t> ITH - </a:t>
            </a:r>
            <a:r>
              <a:rPr lang="en-US" dirty="0" err="1"/>
              <a:t>Tasa</a:t>
            </a:r>
            <a:r>
              <a:rPr lang="en-US" baseline="0" dirty="0"/>
              <a:t> </a:t>
            </a:r>
            <a:r>
              <a:rPr lang="en-US" baseline="0" dirty="0" err="1" smtClean="0"/>
              <a:t>Preñez</a:t>
            </a:r>
            <a:r>
              <a:rPr lang="en-US" baseline="0" dirty="0" smtClean="0"/>
              <a:t> – 14/15</a:t>
            </a:r>
            <a:endParaRPr lang="en-US" dirty="0"/>
          </a:p>
        </c:rich>
      </c:tx>
      <c:layout>
        <c:manualLayout>
          <c:xMode val="edge"/>
          <c:yMode val="edge"/>
          <c:x val="0.39271522309711288"/>
          <c:y val="3.0476196570668253E-2"/>
        </c:manualLayout>
      </c:layout>
    </c:title>
    <c:plotArea>
      <c:layout>
        <c:manualLayout>
          <c:layoutTarget val="inner"/>
          <c:xMode val="edge"/>
          <c:yMode val="edge"/>
          <c:x val="0.10716885389326336"/>
          <c:y val="5.6393762058495132E-2"/>
          <c:w val="0.80808814523184558"/>
          <c:h val="0.8163597183071557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11"/>
            <c:spPr>
              <a:solidFill>
                <a:srgbClr val="92D050"/>
              </a:solidFill>
            </c:spPr>
          </c:marker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-0.19349191919191921"/>
                  <c:y val="1.5512944203248111E-3"/>
                </c:manualLayout>
              </c:layout>
              <c:numFmt formatCode="General" sourceLinked="0"/>
              <c:spPr>
                <a:gradFill rotWithShape="1">
                  <a:gsLst>
                    <a:gs pos="0">
                      <a:schemeClr val="dk1">
                        <a:tint val="50000"/>
                        <a:satMod val="300000"/>
                      </a:schemeClr>
                    </a:gs>
                    <a:gs pos="35000">
                      <a:schemeClr val="dk1">
                        <a:tint val="37000"/>
                        <a:satMod val="300000"/>
                      </a:schemeClr>
                    </a:gs>
                    <a:gs pos="100000">
                      <a:schemeClr val="dk1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/>
                <a:lstStyle/>
                <a:p>
                  <a:pPr>
                    <a:defRPr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</c:trendlineLbl>
          </c:trendline>
          <c:xVal>
            <c:numRef>
              <c:f>'REL Ts-ITH'!$H$3:$H$16</c:f>
              <c:numCache>
                <c:formatCode>0</c:formatCode>
                <c:ptCount val="14"/>
                <c:pt idx="0">
                  <c:v>69.417980952380972</c:v>
                </c:pt>
                <c:pt idx="1">
                  <c:v>67.385361904761893</c:v>
                </c:pt>
                <c:pt idx="2">
                  <c:v>65.758047619047616</c:v>
                </c:pt>
                <c:pt idx="3">
                  <c:v>63.033623809523817</c:v>
                </c:pt>
                <c:pt idx="4">
                  <c:v>62.48863809523808</c:v>
                </c:pt>
                <c:pt idx="5">
                  <c:v>61.054804761904755</c:v>
                </c:pt>
                <c:pt idx="6">
                  <c:v>69.347266666666684</c:v>
                </c:pt>
                <c:pt idx="7">
                  <c:v>67.075338095238067</c:v>
                </c:pt>
                <c:pt idx="8">
                  <c:v>72.438447619047636</c:v>
                </c:pt>
                <c:pt idx="9">
                  <c:v>74.575771428571414</c:v>
                </c:pt>
                <c:pt idx="10">
                  <c:v>77.396590476190482</c:v>
                </c:pt>
                <c:pt idx="11">
                  <c:v>81.58690952380951</c:v>
                </c:pt>
                <c:pt idx="12">
                  <c:v>82.45863846153847</c:v>
                </c:pt>
                <c:pt idx="13">
                  <c:v>84.945467142857154</c:v>
                </c:pt>
              </c:numCache>
            </c:numRef>
          </c:xVal>
          <c:yVal>
            <c:numRef>
              <c:f>'REL Ts-ITH'!$F$3:$F$16</c:f>
              <c:numCache>
                <c:formatCode>0.00</c:formatCode>
                <c:ptCount val="14"/>
                <c:pt idx="0">
                  <c:v>31.432181211082032</c:v>
                </c:pt>
                <c:pt idx="1">
                  <c:v>27.075208913649025</c:v>
                </c:pt>
                <c:pt idx="2">
                  <c:v>23.312401883830457</c:v>
                </c:pt>
                <c:pt idx="3">
                  <c:v>18.908045977011493</c:v>
                </c:pt>
                <c:pt idx="4">
                  <c:v>19.395612378323399</c:v>
                </c:pt>
                <c:pt idx="5">
                  <c:v>19.034772182254198</c:v>
                </c:pt>
                <c:pt idx="6">
                  <c:v>19.918711425560737</c:v>
                </c:pt>
                <c:pt idx="7">
                  <c:v>26.217024270137177</c:v>
                </c:pt>
                <c:pt idx="8">
                  <c:v>20.442226172569388</c:v>
                </c:pt>
                <c:pt idx="9">
                  <c:v>16.419240817581066</c:v>
                </c:pt>
                <c:pt idx="10">
                  <c:v>12.550672936598023</c:v>
                </c:pt>
                <c:pt idx="11">
                  <c:v>11.002718695026386</c:v>
                </c:pt>
                <c:pt idx="12">
                  <c:v>9.5374237070350123</c:v>
                </c:pt>
                <c:pt idx="13">
                  <c:v>10.207665034610841</c:v>
                </c:pt>
              </c:numCache>
            </c:numRef>
          </c:yVal>
        </c:ser>
        <c:axId val="118484992"/>
        <c:axId val="118486528"/>
      </c:scatterChart>
      <c:valAx>
        <c:axId val="118484992"/>
        <c:scaling>
          <c:orientation val="minMax"/>
          <c:max val="90"/>
          <c:min val="56"/>
        </c:scaling>
        <c:axPos val="b"/>
        <c:majorGridlines/>
        <c:numFmt formatCode="0" sourceLinked="1"/>
        <c:tickLblPos val="nextTo"/>
        <c:txPr>
          <a:bodyPr/>
          <a:lstStyle/>
          <a:p>
            <a:pPr>
              <a:defRPr lang="es-AR"/>
            </a:pPr>
            <a:endParaRPr lang="es-AR"/>
          </a:p>
        </c:txPr>
        <c:crossAx val="118486528"/>
        <c:crosses val="autoZero"/>
        <c:crossBetween val="midCat"/>
        <c:majorUnit val="2"/>
      </c:valAx>
      <c:valAx>
        <c:axId val="118486528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lang="es-AR"/>
            </a:pPr>
            <a:endParaRPr lang="es-AR"/>
          </a:p>
        </c:txPr>
        <c:crossAx val="118484992"/>
        <c:crosses val="autoZero"/>
        <c:crossBetween val="midCat"/>
      </c:valAx>
    </c:plotArea>
    <c:plotVisOnly val="1"/>
  </c:chart>
  <c:spPr>
    <a:ln>
      <a:solidFill>
        <a:srgbClr val="FF0000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11"/>
  <c:chart>
    <c:plotArea>
      <c:layout>
        <c:manualLayout>
          <c:layoutTarget val="inner"/>
          <c:xMode val="edge"/>
          <c:yMode val="edge"/>
          <c:x val="0.4529519967028916"/>
          <c:y val="0.22407516589065862"/>
          <c:w val="0.51674497299407862"/>
          <c:h val="0.76580001211986604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ln w="19050"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4.4625930023209907E-2"/>
                  <c:y val="-4.5423614547878535E-2"/>
                </c:manualLayout>
              </c:layout>
              <c:showVal val="1"/>
              <c:showPercent val="1"/>
              <c:separator> - </c:separator>
            </c:dLbl>
            <c:dLbl>
              <c:idx val="1"/>
              <c:layout>
                <c:manualLayout>
                  <c:x val="-3.0791956790525155E-2"/>
                  <c:y val="1.8673745846421105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2"/>
              <c:layout>
                <c:manualLayout>
                  <c:x val="-3.3636580551398017E-2"/>
                  <c:y val="2.1080991000999891E-2"/>
                </c:manualLayout>
              </c:layout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0.2548970738161862"/>
                  <c:y val="-0.24686139030069598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-4.2231621873712093E-2"/>
                  <c:y val="2.1780723858965175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PRO!$B$15:$B$18</c:f>
              <c:strCache>
                <c:ptCount val="4"/>
                <c:pt idx="0">
                  <c:v>Estacionado</c:v>
                </c:pt>
                <c:pt idx="1">
                  <c:v>Continuo</c:v>
                </c:pt>
                <c:pt idx="2">
                  <c:v>Corte Marzo/Abril</c:v>
                </c:pt>
                <c:pt idx="3">
                  <c:v>Corte Feb/Mzo/Abr</c:v>
                </c:pt>
              </c:strCache>
            </c:strRef>
          </c:cat>
          <c:val>
            <c:numRef>
              <c:f>PRO!$C$15:$C$18</c:f>
              <c:numCache>
                <c:formatCode>General</c:formatCode>
                <c:ptCount val="4"/>
                <c:pt idx="0">
                  <c:v>8</c:v>
                </c:pt>
                <c:pt idx="1">
                  <c:v>4</c:v>
                </c:pt>
                <c:pt idx="2">
                  <c:v>31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cat>
            <c:strRef>
              <c:f>PRO!$B$15:$B$18</c:f>
              <c:strCache>
                <c:ptCount val="4"/>
                <c:pt idx="0">
                  <c:v>Estacionado</c:v>
                </c:pt>
                <c:pt idx="1">
                  <c:v>Continuo</c:v>
                </c:pt>
                <c:pt idx="2">
                  <c:v>Corte Marzo/Abril</c:v>
                </c:pt>
                <c:pt idx="3">
                  <c:v>Corte Feb/Mzo/Abr</c:v>
                </c:pt>
              </c:strCache>
            </c:strRef>
          </c:cat>
          <c:val>
            <c:numRef>
              <c:f>PRO!$D$15:$D$18</c:f>
              <c:numCache>
                <c:formatCode>0%</c:formatCode>
                <c:ptCount val="4"/>
                <c:pt idx="0">
                  <c:v>0.17777777777777778</c:v>
                </c:pt>
                <c:pt idx="1">
                  <c:v>8.888888888888892E-2</c:v>
                </c:pt>
                <c:pt idx="2">
                  <c:v>0.68888888888888911</c:v>
                </c:pt>
                <c:pt idx="3">
                  <c:v>4.4444444444444467E-2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1.3774104683195601E-2"/>
          <c:y val="3.5070046206898312E-2"/>
          <c:w val="0.41725081885425502"/>
          <c:h val="0.51377199014455854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chart>
    <c:title>
      <c:tx>
        <c:rich>
          <a:bodyPr/>
          <a:lstStyle/>
          <a:p>
            <a:pPr>
              <a:defRPr/>
            </a:pPr>
            <a:r>
              <a:rPr lang="es-AR" dirty="0" smtClean="0"/>
              <a:t>Distribución de escala productiva y sistema</a:t>
            </a:r>
            <a:r>
              <a:rPr lang="es-AR" baseline="0" dirty="0" smtClean="0"/>
              <a:t> reproductivo</a:t>
            </a:r>
            <a:endParaRPr lang="es-AR" dirty="0"/>
          </a:p>
        </c:rich>
      </c:tx>
      <c:layout/>
    </c:title>
    <c:plotArea>
      <c:layout>
        <c:manualLayout>
          <c:layoutTarget val="inner"/>
          <c:xMode val="edge"/>
          <c:yMode val="edge"/>
          <c:x val="6.9694384553566274E-2"/>
          <c:y val="0.15675566429527796"/>
          <c:w val="0.89133028729389341"/>
          <c:h val="0.7256717438159036"/>
        </c:manualLayout>
      </c:layout>
      <c:scatterChart>
        <c:scatterStyle val="lineMarker"/>
        <c:ser>
          <c:idx val="0"/>
          <c:order val="0"/>
          <c:tx>
            <c:strRef>
              <c:f>PRO!$O$1</c:f>
              <c:strCache>
                <c:ptCount val="1"/>
                <c:pt idx="0">
                  <c:v>f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2"/>
          </c:marker>
          <c:dPt>
            <c:idx val="1"/>
            <c:marker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rgbClr val="FF0000"/>
                  </a:solidFill>
                </a:ln>
              </c:spPr>
            </c:marker>
            <c:spPr>
              <a:ln w="28575">
                <a:solidFill>
                  <a:srgbClr val="FF0000"/>
                </a:solidFill>
              </a:ln>
            </c:spPr>
          </c:dPt>
          <c:dPt>
            <c:idx val="8"/>
            <c:marker>
              <c:spPr>
                <a:solidFill>
                  <a:srgbClr val="FF0000"/>
                </a:solidFill>
              </c:spPr>
            </c:marker>
          </c:dPt>
          <c:dPt>
            <c:idx val="9"/>
            <c:marker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rgbClr val="FF0000"/>
                  </a:solidFill>
                </a:ln>
              </c:spPr>
            </c:marker>
            <c:spPr>
              <a:ln w="28575">
                <a:solidFill>
                  <a:srgbClr val="FF0000"/>
                </a:solidFill>
              </a:ln>
            </c:spPr>
          </c:dPt>
          <c:dPt>
            <c:idx val="20"/>
            <c:marker>
              <c:spPr>
                <a:solidFill>
                  <a:srgbClr val="FFFF00"/>
                </a:solidFill>
              </c:spPr>
            </c:marker>
          </c:dPt>
          <c:dPt>
            <c:idx val="26"/>
            <c:marker>
              <c:spPr>
                <a:solidFill>
                  <a:srgbClr val="FF0000"/>
                </a:solidFill>
              </c:spPr>
            </c:marker>
          </c:dPt>
          <c:dPt>
            <c:idx val="30"/>
            <c:marker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rgbClr val="FF0000"/>
                  </a:solidFill>
                </a:ln>
              </c:spPr>
            </c:marker>
          </c:dPt>
          <c:dPt>
            <c:idx val="40"/>
            <c:marker>
              <c:spPr>
                <a:solidFill>
                  <a:schemeClr val="accent5">
                    <a:lumMod val="75000"/>
                  </a:schemeClr>
                </a:solidFill>
                <a:ln>
                  <a:solidFill>
                    <a:schemeClr val="accent5">
                      <a:lumMod val="75000"/>
                    </a:schemeClr>
                  </a:solidFill>
                </a:ln>
              </c:spPr>
            </c:marker>
          </c:dPt>
          <c:dPt>
            <c:idx val="41"/>
            <c:marker>
              <c:spPr>
                <a:solidFill>
                  <a:srgbClr val="FFFF00"/>
                </a:solidFill>
              </c:spPr>
            </c:marker>
          </c:dPt>
          <c:dPt>
            <c:idx val="45"/>
            <c:marker>
              <c:spPr>
                <a:solidFill>
                  <a:srgbClr val="FFFF00"/>
                </a:solidFill>
              </c:spPr>
            </c:marker>
          </c:dPt>
          <c:dPt>
            <c:idx val="46"/>
            <c:marker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rgbClr val="FF0000"/>
                  </a:solidFill>
                </a:ln>
              </c:spPr>
            </c:marker>
          </c:dPt>
          <c:dPt>
            <c:idx val="47"/>
            <c:marker>
              <c:spPr>
                <a:solidFill>
                  <a:srgbClr val="FFFF00"/>
                </a:solidFill>
              </c:spPr>
            </c:marker>
          </c:dPt>
          <c:xVal>
            <c:numRef>
              <c:f>PRO!$N$2:$N$50</c:f>
              <c:numCache>
                <c:formatCode>General</c:formatCode>
                <c:ptCount val="49"/>
                <c:pt idx="0">
                  <c:v>155</c:v>
                </c:pt>
                <c:pt idx="1">
                  <c:v>167</c:v>
                </c:pt>
                <c:pt idx="2">
                  <c:v>185</c:v>
                </c:pt>
                <c:pt idx="3">
                  <c:v>217</c:v>
                </c:pt>
                <c:pt idx="4">
                  <c:v>222</c:v>
                </c:pt>
                <c:pt idx="5">
                  <c:v>254</c:v>
                </c:pt>
                <c:pt idx="6">
                  <c:v>294</c:v>
                </c:pt>
                <c:pt idx="7">
                  <c:v>295</c:v>
                </c:pt>
                <c:pt idx="8">
                  <c:v>299</c:v>
                </c:pt>
                <c:pt idx="9">
                  <c:v>307</c:v>
                </c:pt>
                <c:pt idx="10">
                  <c:v>325</c:v>
                </c:pt>
                <c:pt idx="11">
                  <c:v>336</c:v>
                </c:pt>
                <c:pt idx="12">
                  <c:v>337</c:v>
                </c:pt>
                <c:pt idx="13">
                  <c:v>340</c:v>
                </c:pt>
                <c:pt idx="14">
                  <c:v>360</c:v>
                </c:pt>
                <c:pt idx="15">
                  <c:v>369</c:v>
                </c:pt>
                <c:pt idx="16">
                  <c:v>374</c:v>
                </c:pt>
                <c:pt idx="17">
                  <c:v>384</c:v>
                </c:pt>
                <c:pt idx="18">
                  <c:v>387</c:v>
                </c:pt>
                <c:pt idx="19">
                  <c:v>437</c:v>
                </c:pt>
                <c:pt idx="20">
                  <c:v>456</c:v>
                </c:pt>
                <c:pt idx="21">
                  <c:v>467</c:v>
                </c:pt>
                <c:pt idx="22">
                  <c:v>504</c:v>
                </c:pt>
                <c:pt idx="23">
                  <c:v>547</c:v>
                </c:pt>
                <c:pt idx="24">
                  <c:v>554</c:v>
                </c:pt>
                <c:pt idx="25">
                  <c:v>570</c:v>
                </c:pt>
                <c:pt idx="26">
                  <c:v>621</c:v>
                </c:pt>
                <c:pt idx="27">
                  <c:v>646</c:v>
                </c:pt>
                <c:pt idx="28">
                  <c:v>657</c:v>
                </c:pt>
                <c:pt idx="29">
                  <c:v>661</c:v>
                </c:pt>
                <c:pt idx="30">
                  <c:v>697</c:v>
                </c:pt>
                <c:pt idx="31">
                  <c:v>702</c:v>
                </c:pt>
                <c:pt idx="32">
                  <c:v>721</c:v>
                </c:pt>
                <c:pt idx="33">
                  <c:v>725</c:v>
                </c:pt>
                <c:pt idx="34">
                  <c:v>753</c:v>
                </c:pt>
                <c:pt idx="35">
                  <c:v>764</c:v>
                </c:pt>
                <c:pt idx="36">
                  <c:v>800</c:v>
                </c:pt>
                <c:pt idx="37">
                  <c:v>844</c:v>
                </c:pt>
                <c:pt idx="38">
                  <c:v>845</c:v>
                </c:pt>
                <c:pt idx="39">
                  <c:v>862</c:v>
                </c:pt>
                <c:pt idx="40">
                  <c:v>974</c:v>
                </c:pt>
                <c:pt idx="41">
                  <c:v>1008</c:v>
                </c:pt>
                <c:pt idx="42">
                  <c:v>1085</c:v>
                </c:pt>
                <c:pt idx="43">
                  <c:v>1171</c:v>
                </c:pt>
                <c:pt idx="44">
                  <c:v>1739</c:v>
                </c:pt>
                <c:pt idx="45">
                  <c:v>2023</c:v>
                </c:pt>
                <c:pt idx="46">
                  <c:v>2248</c:v>
                </c:pt>
                <c:pt idx="47">
                  <c:v>2472</c:v>
                </c:pt>
                <c:pt idx="48">
                  <c:v>2538</c:v>
                </c:pt>
              </c:numCache>
            </c:numRef>
          </c:xVal>
          <c:yVal>
            <c:numRef>
              <c:f>PRO!$O$2:$O$50</c:f>
              <c:numCache>
                <c:formatCode>0.000</c:formatCode>
                <c:ptCount val="49"/>
                <c:pt idx="0">
                  <c:v>2.0408163265306131E-2</c:v>
                </c:pt>
                <c:pt idx="1">
                  <c:v>4.0816326530612276E-2</c:v>
                </c:pt>
                <c:pt idx="2">
                  <c:v>6.1224489795918373E-2</c:v>
                </c:pt>
                <c:pt idx="3">
                  <c:v>8.1632653061224497E-2</c:v>
                </c:pt>
                <c:pt idx="4">
                  <c:v>0.1020408163265306</c:v>
                </c:pt>
                <c:pt idx="5">
                  <c:v>0.12244897959183669</c:v>
                </c:pt>
                <c:pt idx="6">
                  <c:v>0.14285714285714293</c:v>
                </c:pt>
                <c:pt idx="7">
                  <c:v>0.16326530612244908</c:v>
                </c:pt>
                <c:pt idx="8">
                  <c:v>0.18367346938775508</c:v>
                </c:pt>
                <c:pt idx="9">
                  <c:v>0.2040816326530612</c:v>
                </c:pt>
                <c:pt idx="10">
                  <c:v>0.22448979591836737</c:v>
                </c:pt>
                <c:pt idx="11">
                  <c:v>0.24489795918367344</c:v>
                </c:pt>
                <c:pt idx="12">
                  <c:v>0.26530612244897955</c:v>
                </c:pt>
                <c:pt idx="13">
                  <c:v>0.28571428571428586</c:v>
                </c:pt>
                <c:pt idx="14">
                  <c:v>0.30612244897959195</c:v>
                </c:pt>
                <c:pt idx="15">
                  <c:v>0.32653061224489821</c:v>
                </c:pt>
                <c:pt idx="16">
                  <c:v>0.34693877551020436</c:v>
                </c:pt>
                <c:pt idx="17">
                  <c:v>0.36734693877551039</c:v>
                </c:pt>
                <c:pt idx="18">
                  <c:v>0.38775510204081642</c:v>
                </c:pt>
                <c:pt idx="19">
                  <c:v>0.40816326530612257</c:v>
                </c:pt>
                <c:pt idx="20">
                  <c:v>0.42857142857142871</c:v>
                </c:pt>
                <c:pt idx="21">
                  <c:v>0.44897959183673486</c:v>
                </c:pt>
                <c:pt idx="22">
                  <c:v>0.46938775510204123</c:v>
                </c:pt>
                <c:pt idx="23">
                  <c:v>0.48979591836734726</c:v>
                </c:pt>
                <c:pt idx="24">
                  <c:v>0.51020408163265307</c:v>
                </c:pt>
                <c:pt idx="25">
                  <c:v>0.530612244897959</c:v>
                </c:pt>
                <c:pt idx="26">
                  <c:v>0.5510204081632657</c:v>
                </c:pt>
                <c:pt idx="27">
                  <c:v>0.57142857142857195</c:v>
                </c:pt>
                <c:pt idx="28">
                  <c:v>0.5918367346938781</c:v>
                </c:pt>
                <c:pt idx="29">
                  <c:v>0.61224489795918446</c:v>
                </c:pt>
                <c:pt idx="30">
                  <c:v>0.63265306122449061</c:v>
                </c:pt>
                <c:pt idx="31">
                  <c:v>0.65306122448979675</c:v>
                </c:pt>
                <c:pt idx="32">
                  <c:v>0.67346938775510268</c:v>
                </c:pt>
                <c:pt idx="33">
                  <c:v>0.6938775510204086</c:v>
                </c:pt>
                <c:pt idx="34">
                  <c:v>0.71428571428571475</c:v>
                </c:pt>
                <c:pt idx="35">
                  <c:v>0.73469387755102133</c:v>
                </c:pt>
                <c:pt idx="36">
                  <c:v>0.75510204081632681</c:v>
                </c:pt>
                <c:pt idx="37">
                  <c:v>0.77551020408163318</c:v>
                </c:pt>
                <c:pt idx="38">
                  <c:v>0.7959183673469391</c:v>
                </c:pt>
                <c:pt idx="39">
                  <c:v>0.81632653061224547</c:v>
                </c:pt>
                <c:pt idx="40">
                  <c:v>0.83673469387755162</c:v>
                </c:pt>
                <c:pt idx="41">
                  <c:v>0.85714285714285798</c:v>
                </c:pt>
                <c:pt idx="42">
                  <c:v>0.87755102040816413</c:v>
                </c:pt>
                <c:pt idx="43">
                  <c:v>0.89795918367347038</c:v>
                </c:pt>
                <c:pt idx="44">
                  <c:v>0.9183673469387762</c:v>
                </c:pt>
                <c:pt idx="45">
                  <c:v>0.9387755102040829</c:v>
                </c:pt>
                <c:pt idx="46">
                  <c:v>0.95918367346938882</c:v>
                </c:pt>
                <c:pt idx="47">
                  <c:v>0.97959183673469485</c:v>
                </c:pt>
                <c:pt idx="48">
                  <c:v>1.0000000000000007</c:v>
                </c:pt>
              </c:numCache>
            </c:numRef>
          </c:yVal>
        </c:ser>
        <c:axId val="48951680"/>
        <c:axId val="48953600"/>
      </c:scatterChart>
      <c:valAx>
        <c:axId val="48951680"/>
        <c:scaling>
          <c:orientation val="minMax"/>
          <c:max val="2600"/>
          <c:min val="0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s-AR" dirty="0" err="1" smtClean="0"/>
                  <a:t>VT_ini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0.89434847082639823"/>
              <c:y val="0.82186677521635099"/>
            </c:manualLayout>
          </c:layout>
          <c:spPr>
            <a:solidFill>
              <a:schemeClr val="bg1">
                <a:lumMod val="95000"/>
              </a:schemeClr>
            </a:solidFill>
          </c:spPr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48953600"/>
        <c:crosses val="autoZero"/>
        <c:crossBetween val="midCat"/>
        <c:majorUnit val="250"/>
      </c:valAx>
      <c:valAx>
        <c:axId val="48953600"/>
        <c:scaling>
          <c:orientation val="minMax"/>
          <c:max val="1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s-AR" dirty="0" smtClean="0"/>
                  <a:t>frecuencia</a:t>
                </a:r>
                <a:endParaRPr lang="es-AR" dirty="0"/>
              </a:p>
            </c:rich>
          </c:tx>
          <c:layout>
            <c:manualLayout>
              <c:xMode val="edge"/>
              <c:yMode val="edge"/>
              <c:x val="1.7018091681101185E-2"/>
              <c:y val="6.4882381228886246E-2"/>
            </c:manualLayout>
          </c:layout>
        </c:title>
        <c:numFmt formatCode="0.000" sourceLinked="1"/>
        <c:tickLblPos val="nextTo"/>
        <c:txPr>
          <a:bodyPr/>
          <a:lstStyle/>
          <a:p>
            <a:pPr>
              <a:defRPr sz="1200"/>
            </a:pPr>
            <a:endParaRPr lang="es-AR"/>
          </a:p>
        </c:txPr>
        <c:crossAx val="48951680"/>
        <c:crosses val="autoZero"/>
        <c:crossBetween val="midCat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11"/>
  <c:chart>
    <c:plotArea>
      <c:layout>
        <c:manualLayout>
          <c:layoutTarget val="inner"/>
          <c:xMode val="edge"/>
          <c:yMode val="edge"/>
          <c:x val="0.43642307108305811"/>
          <c:y val="1.1485328062211461E-2"/>
          <c:w val="0.59496872265966749"/>
          <c:h val="0.98851459782178419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0.10192837465564739"/>
                  <c:y val="-0.14354600588416525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s-AR"/>
                </a:p>
              </c:txPr>
            </c:dLbl>
            <c:dLbl>
              <c:idx val="2"/>
              <c:layout>
                <c:manualLayout>
                  <c:x val="0.13165267564694877"/>
                  <c:y val="-0.13540189595459171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0.2548970738161862"/>
                  <c:y val="-0.24686139030069629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-9.1737706340426772E-3"/>
                  <c:y val="8.1906654114765318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PRO!$B$67:$B$68</c:f>
              <c:strCache>
                <c:ptCount val="2"/>
                <c:pt idx="0">
                  <c:v>PEV - SI</c:v>
                </c:pt>
                <c:pt idx="1">
                  <c:v>PEV - NO</c:v>
                </c:pt>
              </c:strCache>
            </c:strRef>
          </c:cat>
          <c:val>
            <c:numRef>
              <c:f>PRO!$C$67:$C$68</c:f>
              <c:numCache>
                <c:formatCode>General</c:formatCode>
                <c:ptCount val="2"/>
                <c:pt idx="0">
                  <c:v>39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cat>
            <c:strRef>
              <c:f>PRO!$B$67:$B$68</c:f>
              <c:strCache>
                <c:ptCount val="2"/>
                <c:pt idx="0">
                  <c:v>PEV - SI</c:v>
                </c:pt>
                <c:pt idx="1">
                  <c:v>PEV - NO</c:v>
                </c:pt>
              </c:strCache>
            </c:strRef>
          </c:cat>
          <c:val>
            <c:numRef>
              <c:f>PRO!$D$67:$D$68</c:f>
              <c:numCache>
                <c:formatCode>0%</c:formatCode>
                <c:ptCount val="2"/>
                <c:pt idx="0">
                  <c:v>0.84782608695652173</c:v>
                </c:pt>
                <c:pt idx="1">
                  <c:v>0.10869565217391308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1.3774104683195601E-2"/>
          <c:y val="3.5070046206898312E-2"/>
          <c:w val="0.2740001301490208"/>
          <c:h val="0.31389960317427973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11"/>
  <c:chart>
    <c:plotArea>
      <c:layout>
        <c:manualLayout>
          <c:layoutTarget val="inner"/>
          <c:xMode val="edge"/>
          <c:yMode val="edge"/>
          <c:x val="0.43642307108305789"/>
          <c:y val="1.1485328062211454E-2"/>
          <c:w val="0.59496872265966749"/>
          <c:h val="0.98851459782178441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9.3421802838171766E-2"/>
                  <c:y val="0.1840186345502276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1"/>
              <c:layout>
                <c:manualLayout>
                  <c:x val="0.21715173335401466"/>
                  <c:y val="-0.17934815023003153"/>
                </c:manualLayout>
              </c:layout>
              <c:showVal val="1"/>
              <c:showPercent val="1"/>
              <c:separator> - </c:separator>
            </c:dLbl>
            <c:dLbl>
              <c:idx val="2"/>
              <c:layout>
                <c:manualLayout>
                  <c:x val="0.13165257751024617"/>
                  <c:y val="0.17639422106714028"/>
                </c:manualLayout>
              </c:layout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1.1365854157416203E-2"/>
                  <c:y val="2.2918176448144298E-2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9.365041960658331E-2"/>
                  <c:y val="0.19604391636021679"/>
                </c:manualLayout>
              </c:layout>
              <c:showVal val="1"/>
              <c:showPercent val="1"/>
              <c:separator> - </c:separator>
            </c:dLbl>
            <c:dLbl>
              <c:idx val="5"/>
              <c:layout>
                <c:manualLayout>
                  <c:x val="1.0226392389043099E-2"/>
                  <c:y val="1.1673146982384272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PRO!$B$103:$B$104</c:f>
              <c:strCache>
                <c:ptCount val="2"/>
                <c:pt idx="0">
                  <c:v>CON ALTA</c:v>
                </c:pt>
                <c:pt idx="1">
                  <c:v>SIN ALTA</c:v>
                </c:pt>
              </c:strCache>
            </c:strRef>
          </c:cat>
          <c:val>
            <c:numRef>
              <c:f>PRO!$C$103:$C$104</c:f>
              <c:numCache>
                <c:formatCode>General</c:formatCode>
                <c:ptCount val="2"/>
                <c:pt idx="0">
                  <c:v>11</c:v>
                </c:pt>
                <c:pt idx="1">
                  <c:v>24</c:v>
                </c:pt>
              </c:numCache>
            </c:numRef>
          </c:val>
        </c:ser>
        <c:ser>
          <c:idx val="1"/>
          <c:order val="1"/>
          <c:cat>
            <c:strRef>
              <c:f>PRO!$B$103:$B$104</c:f>
              <c:strCache>
                <c:ptCount val="2"/>
                <c:pt idx="0">
                  <c:v>CON ALTA</c:v>
                </c:pt>
                <c:pt idx="1">
                  <c:v>SIN ALTA</c:v>
                </c:pt>
              </c:strCache>
            </c:strRef>
          </c:cat>
          <c:val>
            <c:numRef>
              <c:f>PRO!$D$103:$D$104</c:f>
              <c:numCache>
                <c:formatCode>0%</c:formatCode>
                <c:ptCount val="2"/>
                <c:pt idx="0">
                  <c:v>0.23913043478260873</c:v>
                </c:pt>
                <c:pt idx="1">
                  <c:v>0.52173913043478282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1.3774104683195605E-2"/>
          <c:y val="3.5070046206898318E-2"/>
          <c:w val="0.37953025539454666"/>
          <c:h val="0.3917205830568416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11"/>
  <c:chart>
    <c:plotArea>
      <c:layout>
        <c:manualLayout>
          <c:layoutTarget val="inner"/>
          <c:xMode val="edge"/>
          <c:yMode val="edge"/>
          <c:x val="0.37961100633138478"/>
          <c:y val="1.148525618329877E-2"/>
          <c:w val="0.59496872265966749"/>
          <c:h val="0.98851459782178497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0.13529510525746133"/>
                  <c:y val="1.2821809721309E-3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</c:dLbl>
            <c:dLbl>
              <c:idx val="2"/>
              <c:layout>
                <c:manualLayout>
                  <c:x val="0.15263034990936294"/>
                  <c:y val="0.22444278657292696"/>
                </c:manualLayout>
              </c:layout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0.30089737940838335"/>
                  <c:y val="0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-9.1737706340426616E-3"/>
                  <c:y val="8.1906654114765318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PRO!$B$117:$B$120</c:f>
              <c:strCache>
                <c:ptCount val="4"/>
                <c:pt idx="0">
                  <c:v>VETERINARIO</c:v>
                </c:pt>
                <c:pt idx="1">
                  <c:v>TAMBERO</c:v>
                </c:pt>
                <c:pt idx="2">
                  <c:v>PC</c:v>
                </c:pt>
                <c:pt idx="3">
                  <c:v>ENCARGADO</c:v>
                </c:pt>
              </c:strCache>
            </c:strRef>
          </c:cat>
          <c:val>
            <c:numRef>
              <c:f>PRO!$C$117:$C$120</c:f>
              <c:numCache>
                <c:formatCode>General</c:formatCode>
                <c:ptCount val="4"/>
                <c:pt idx="0">
                  <c:v>18</c:v>
                </c:pt>
                <c:pt idx="1">
                  <c:v>4</c:v>
                </c:pt>
                <c:pt idx="2">
                  <c:v>7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cat>
            <c:strRef>
              <c:f>PRO!$B$117:$B$120</c:f>
              <c:strCache>
                <c:ptCount val="4"/>
                <c:pt idx="0">
                  <c:v>VETERINARIO</c:v>
                </c:pt>
                <c:pt idx="1">
                  <c:v>TAMBERO</c:v>
                </c:pt>
                <c:pt idx="2">
                  <c:v>PC</c:v>
                </c:pt>
                <c:pt idx="3">
                  <c:v>ENCARGADO</c:v>
                </c:pt>
              </c:strCache>
            </c:strRef>
          </c:cat>
          <c:val>
            <c:numRef>
              <c:f>PRO!$D$117:$D$120</c:f>
              <c:numCache>
                <c:formatCode>0%</c:formatCode>
                <c:ptCount val="4"/>
                <c:pt idx="0">
                  <c:v>0.39130434782608703</c:v>
                </c:pt>
                <c:pt idx="1">
                  <c:v>8.695652173913046E-2</c:v>
                </c:pt>
                <c:pt idx="2">
                  <c:v>0.15217391304347827</c:v>
                </c:pt>
                <c:pt idx="3">
                  <c:v>2.1739130434782612E-2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2.7303617556745145E-2"/>
          <c:y val="4.042284153558242E-2"/>
          <c:w val="0.37936811433139517"/>
          <c:h val="0.41172435550976882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11"/>
  <c:chart>
    <c:plotArea>
      <c:layout>
        <c:manualLayout>
          <c:layoutTarget val="inner"/>
          <c:xMode val="edge"/>
          <c:yMode val="edge"/>
          <c:x val="0.36797311690524886"/>
          <c:y val="0.20573278029160386"/>
          <c:w val="0.67424202229571695"/>
          <c:h val="0.794267065262593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0.15477722489876716"/>
                  <c:y val="-0.26287150837076001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s-AR"/>
                </a:p>
              </c:txPr>
            </c:dLbl>
            <c:dLbl>
              <c:idx val="2"/>
              <c:layout>
                <c:manualLayout>
                  <c:x val="0.13165267564694877"/>
                  <c:y val="-0.13540189595459171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0.2548970738161862"/>
                  <c:y val="-0.24686139030069629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-9.1737706340426772E-3"/>
                  <c:y val="8.1906654114765318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PRO!$B$54:$B$55</c:f>
              <c:strCache>
                <c:ptCount val="2"/>
                <c:pt idx="0">
                  <c:v>1 TECNICA</c:v>
                </c:pt>
                <c:pt idx="1">
                  <c:v>2 TECNICAS</c:v>
                </c:pt>
              </c:strCache>
            </c:strRef>
          </c:cat>
          <c:val>
            <c:numRef>
              <c:f>PRO!$C$54:$C$55</c:f>
              <c:numCache>
                <c:formatCode>General</c:formatCode>
                <c:ptCount val="2"/>
                <c:pt idx="0">
                  <c:v>33</c:v>
                </c:pt>
                <c:pt idx="1">
                  <c:v>10</c:v>
                </c:pt>
              </c:numCache>
            </c:numRef>
          </c:val>
        </c:ser>
        <c:ser>
          <c:idx val="1"/>
          <c:order val="1"/>
          <c:cat>
            <c:strRef>
              <c:f>PRO!$B$54:$B$55</c:f>
              <c:strCache>
                <c:ptCount val="2"/>
                <c:pt idx="0">
                  <c:v>1 TECNICA</c:v>
                </c:pt>
                <c:pt idx="1">
                  <c:v>2 TECNICAS</c:v>
                </c:pt>
              </c:strCache>
            </c:strRef>
          </c:cat>
          <c:val>
            <c:numRef>
              <c:f>PRO!$D$54:$D$55</c:f>
              <c:numCache>
                <c:formatCode>0%</c:formatCode>
                <c:ptCount val="2"/>
                <c:pt idx="0">
                  <c:v>0.71739130434782605</c:v>
                </c:pt>
                <c:pt idx="1">
                  <c:v>0.21739130434782614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7.1026978253232925E-2"/>
          <c:y val="3.5070096073165656E-2"/>
          <c:w val="0.87295422917765519"/>
          <c:h val="0.12194118613062652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style val="32"/>
  <c:chart>
    <c:plotArea>
      <c:layout>
        <c:manualLayout>
          <c:layoutTarget val="inner"/>
          <c:xMode val="edge"/>
          <c:yMode val="edge"/>
          <c:x val="0.10593285214348211"/>
          <c:y val="0.15504988812274551"/>
          <c:w val="0.86907283464566965"/>
          <c:h val="0.72876860000130472"/>
        </c:manualLayout>
      </c:layout>
      <c:barChart>
        <c:barDir val="col"/>
        <c:grouping val="percentStacked"/>
        <c:ser>
          <c:idx val="0"/>
          <c:order val="0"/>
          <c:tx>
            <c:strRef>
              <c:f>PRO!$E$59</c:f>
              <c:strCache>
                <c:ptCount val="1"/>
                <c:pt idx="0">
                  <c:v>CELO NAT.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3.6908883881163882E-3"/>
                  <c:y val="-9.8381856966723968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AR"/>
              </a:p>
            </c:txPr>
            <c:showVal val="1"/>
          </c:dLbls>
          <c:cat>
            <c:strRef>
              <c:f>PRO!$F$54:$G$54</c:f>
              <c:strCache>
                <c:ptCount val="2"/>
                <c:pt idx="0">
                  <c:v>1 TECNICA</c:v>
                </c:pt>
                <c:pt idx="1">
                  <c:v>2° TECNICA</c:v>
                </c:pt>
              </c:strCache>
            </c:strRef>
          </c:cat>
          <c:val>
            <c:numRef>
              <c:f>PRO!$F$59:$G$59</c:f>
              <c:numCache>
                <c:formatCode>0%</c:formatCode>
                <c:ptCount val="2"/>
                <c:pt idx="0">
                  <c:v>3.0303030303030307E-2</c:v>
                </c:pt>
                <c:pt idx="1">
                  <c:v>0.70000000000000007</c:v>
                </c:pt>
              </c:numCache>
            </c:numRef>
          </c:val>
        </c:ser>
        <c:ser>
          <c:idx val="1"/>
          <c:order val="1"/>
          <c:tx>
            <c:strRef>
              <c:f>PRO!$E$60</c:f>
              <c:strCache>
                <c:ptCount val="1"/>
                <c:pt idx="0">
                  <c:v>PINTURA 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s-AR"/>
              </a:p>
            </c:txPr>
            <c:showVal val="1"/>
          </c:dLbls>
          <c:cat>
            <c:strRef>
              <c:f>PRO!$F$54:$G$54</c:f>
              <c:strCache>
                <c:ptCount val="2"/>
                <c:pt idx="0">
                  <c:v>1 TECNICA</c:v>
                </c:pt>
                <c:pt idx="1">
                  <c:v>2° TECNICA</c:v>
                </c:pt>
              </c:strCache>
            </c:strRef>
          </c:cat>
          <c:val>
            <c:numRef>
              <c:f>PRO!$F$60:$G$60</c:f>
              <c:numCache>
                <c:formatCode>0%</c:formatCode>
                <c:ptCount val="2"/>
                <c:pt idx="0">
                  <c:v>0.96969696969696961</c:v>
                </c:pt>
                <c:pt idx="1">
                  <c:v>0.30000000000000004</c:v>
                </c:pt>
              </c:numCache>
            </c:numRef>
          </c:val>
        </c:ser>
        <c:gapWidth val="50"/>
        <c:overlap val="100"/>
        <c:axId val="117505408"/>
        <c:axId val="117646464"/>
      </c:barChart>
      <c:catAx>
        <c:axId val="117505408"/>
        <c:scaling>
          <c:orientation val="minMax"/>
        </c:scaling>
        <c:axPos val="b"/>
        <c:tickLblPos val="nextTo"/>
        <c:crossAx val="117646464"/>
        <c:crosses val="autoZero"/>
        <c:auto val="1"/>
        <c:lblAlgn val="ctr"/>
        <c:lblOffset val="100"/>
      </c:catAx>
      <c:valAx>
        <c:axId val="117646464"/>
        <c:scaling>
          <c:orientation val="minMax"/>
        </c:scaling>
        <c:axPos val="l"/>
        <c:majorGridlines/>
        <c:numFmt formatCode="0%" sourceLinked="1"/>
        <c:tickLblPos val="nextTo"/>
        <c:crossAx val="117505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768864944290845"/>
          <c:y val="2.2339571930877471E-2"/>
          <c:w val="0.72709745630947287"/>
          <c:h val="0.10036743360753585"/>
        </c:manualLayout>
      </c:layout>
      <c:spPr>
        <a:solidFill>
          <a:schemeClr val="bg1">
            <a:lumMod val="95000"/>
          </a:schemeClr>
        </a:solidFill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11"/>
  <c:chart>
    <c:plotArea>
      <c:layout>
        <c:manualLayout>
          <c:layoutTarget val="inner"/>
          <c:xMode val="edge"/>
          <c:yMode val="edge"/>
          <c:x val="0.43642307108305767"/>
          <c:y val="1.1485328062211447E-2"/>
          <c:w val="0.59496872265966749"/>
          <c:h val="0.9885145978217847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-0.10695131336391783"/>
                  <c:y val="-9.6136893026995157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AR"/>
                </a:p>
              </c:txPr>
              <c:showVal val="1"/>
              <c:showPercent val="1"/>
              <c:separator> - </c:separator>
            </c:dLbl>
            <c:dLbl>
              <c:idx val="2"/>
              <c:layout>
                <c:manualLayout>
                  <c:x val="0.13165257751024617"/>
                  <c:y val="0.17639422106714023"/>
                </c:manualLayout>
              </c:layout>
              <c:showVal val="1"/>
              <c:showPercent val="1"/>
              <c:separator> - </c:separator>
            </c:dLbl>
            <c:dLbl>
              <c:idx val="3"/>
              <c:layout>
                <c:manualLayout>
                  <c:x val="1.1365854157416193E-2"/>
                  <c:y val="2.2918176448144291E-2"/>
                </c:manualLayout>
              </c:layout>
              <c:showVal val="1"/>
              <c:showPercent val="1"/>
              <c:separator> - </c:separator>
            </c:dLbl>
            <c:dLbl>
              <c:idx val="4"/>
              <c:layout>
                <c:manualLayout>
                  <c:x val="9.3650419606583254E-2"/>
                  <c:y val="0.19604391636021676"/>
                </c:manualLayout>
              </c:layout>
              <c:showVal val="1"/>
              <c:showPercent val="1"/>
              <c:separator> - </c:separator>
            </c:dLbl>
            <c:dLbl>
              <c:idx val="5"/>
              <c:layout>
                <c:manualLayout>
                  <c:x val="1.0226392389043099E-2"/>
                  <c:y val="1.1673146982384272E-2"/>
                </c:manualLayout>
              </c:layout>
              <c:showVal val="1"/>
              <c:showPercent val="1"/>
              <c:separator> - </c:separator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es-AR"/>
              </a:p>
            </c:txPr>
            <c:showVal val="1"/>
            <c:showPercent val="1"/>
            <c:separator> - </c:separator>
            <c:showLeaderLines val="1"/>
          </c:dLbls>
          <c:cat>
            <c:strRef>
              <c:f>PRO!$B$89:$B$91</c:f>
              <c:strCache>
                <c:ptCount val="3"/>
                <c:pt idx="0">
                  <c:v>AM/PM - PM/AM</c:v>
                </c:pt>
                <c:pt idx="1">
                  <c:v>AM-AM - PM-PM</c:v>
                </c:pt>
                <c:pt idx="2">
                  <c:v>AM-AM</c:v>
                </c:pt>
              </c:strCache>
            </c:strRef>
          </c:cat>
          <c:val>
            <c:numRef>
              <c:f>PRO!$C$89:$C$91</c:f>
              <c:numCache>
                <c:formatCode>General</c:formatCode>
                <c:ptCount val="3"/>
                <c:pt idx="0">
                  <c:v>25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cat>
            <c:strRef>
              <c:f>PRO!$B$89:$B$91</c:f>
              <c:strCache>
                <c:ptCount val="3"/>
                <c:pt idx="0">
                  <c:v>AM/PM - PM/AM</c:v>
                </c:pt>
                <c:pt idx="1">
                  <c:v>AM-AM - PM-PM</c:v>
                </c:pt>
                <c:pt idx="2">
                  <c:v>AM-AM</c:v>
                </c:pt>
              </c:strCache>
            </c:strRef>
          </c:cat>
          <c:val>
            <c:numRef>
              <c:f>PRO!$D$89:$D$91</c:f>
              <c:numCache>
                <c:formatCode>0%</c:formatCode>
                <c:ptCount val="3"/>
                <c:pt idx="0">
                  <c:v>0.54347826086956519</c:v>
                </c:pt>
                <c:pt idx="1">
                  <c:v>0.17391304347826092</c:v>
                </c:pt>
                <c:pt idx="2">
                  <c:v>0.13043478260869568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1.3774104683195601E-2"/>
          <c:y val="3.5070046206898312E-2"/>
          <c:w val="0.37953025539454643"/>
          <c:h val="0.39172058305684127"/>
        </c:manualLayout>
      </c:layout>
      <c:spPr>
        <a:ln>
          <a:solidFill>
            <a:schemeClr val="accent1"/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600"/>
          </a:pPr>
          <a:endParaRPr lang="es-AR"/>
        </a:p>
      </c:txPr>
    </c:legend>
    <c:plotVisOnly val="1"/>
  </c:chart>
  <c:txPr>
    <a:bodyPr/>
    <a:lstStyle/>
    <a:p>
      <a:pPr>
        <a:defRPr sz="1800"/>
      </a:pPr>
      <a:endParaRPr lang="es-A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FD6DF2-D248-40D5-BAD9-1BBCBACBDE61}" type="doc">
      <dgm:prSet loTypeId="urn:microsoft.com/office/officeart/2005/8/layout/vList6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F66128A6-6DDE-4BEE-BEA8-AD4809C16C55}">
      <dgm:prSet phldrT="[Texto]" custT="1"/>
      <dgm:spPr/>
      <dgm:t>
        <a:bodyPr/>
        <a:lstStyle/>
        <a:p>
          <a:r>
            <a:rPr lang="es-MX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ESTRATEGIAS</a:t>
          </a:r>
          <a:endParaRPr lang="es-AR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99FEA3-19C9-4FB2-8561-7538428D9FEF}" type="parTrans" cxnId="{E80346ED-4025-41AF-A21D-0EA86BA83403}">
      <dgm:prSet/>
      <dgm:spPr/>
      <dgm:t>
        <a:bodyPr/>
        <a:lstStyle/>
        <a:p>
          <a:endParaRPr lang="es-AR" sz="1100"/>
        </a:p>
      </dgm:t>
    </dgm:pt>
    <dgm:pt modelId="{9EDD7292-CE79-491E-BFFE-8EF6610E97FA}" type="sibTrans" cxnId="{E80346ED-4025-41AF-A21D-0EA86BA83403}">
      <dgm:prSet/>
      <dgm:spPr/>
      <dgm:t>
        <a:bodyPr/>
        <a:lstStyle/>
        <a:p>
          <a:endParaRPr lang="es-AR" sz="1100"/>
        </a:p>
      </dgm:t>
    </dgm:pt>
    <dgm:pt modelId="{28E98AF8-FB65-4A13-A12B-88E88B3B51A3}">
      <dgm:prSet phldrT="[Texto]" custT="1"/>
      <dgm:spPr/>
      <dgm:t>
        <a:bodyPr anchor="ctr"/>
        <a:lstStyle/>
        <a:p>
          <a:pPr algn="ctr"/>
          <a:r>
            <a:rPr lang="es-MX" sz="2000" dirty="0" smtClean="0"/>
            <a:t>Periodos de Servicio</a:t>
          </a:r>
          <a:endParaRPr lang="es-AR" sz="2000" dirty="0"/>
        </a:p>
      </dgm:t>
    </dgm:pt>
    <dgm:pt modelId="{6F06D985-9D3B-4122-A0E1-AD95DFC9F98A}" type="parTrans" cxnId="{DAE00CF1-29F5-4802-8A56-1DA68AABDD49}">
      <dgm:prSet/>
      <dgm:spPr/>
      <dgm:t>
        <a:bodyPr/>
        <a:lstStyle/>
        <a:p>
          <a:endParaRPr lang="es-AR" sz="1100"/>
        </a:p>
      </dgm:t>
    </dgm:pt>
    <dgm:pt modelId="{A290551B-BAF1-4196-A0A7-A052E386E06C}" type="sibTrans" cxnId="{DAE00CF1-29F5-4802-8A56-1DA68AABDD49}">
      <dgm:prSet/>
      <dgm:spPr/>
      <dgm:t>
        <a:bodyPr/>
        <a:lstStyle/>
        <a:p>
          <a:endParaRPr lang="es-AR" sz="1100"/>
        </a:p>
      </dgm:t>
    </dgm:pt>
    <dgm:pt modelId="{22E535A6-EB06-47B4-AFC7-94472F0F1131}" type="pres">
      <dgm:prSet presAssocID="{51FD6DF2-D248-40D5-BAD9-1BBCBACBDE6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36800D9B-ABAB-4109-97A3-3EADB105320E}" type="pres">
      <dgm:prSet presAssocID="{F66128A6-6DDE-4BEE-BEA8-AD4809C16C55}" presName="linNode" presStyleCnt="0"/>
      <dgm:spPr/>
    </dgm:pt>
    <dgm:pt modelId="{407D70A1-0557-4F44-B1C1-57D4A05746D7}" type="pres">
      <dgm:prSet presAssocID="{F66128A6-6DDE-4BEE-BEA8-AD4809C16C55}" presName="parentShp" presStyleLbl="node1" presStyleIdx="0" presStyleCnt="1" custScaleX="8275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BD64093-B403-4646-9008-112404894C3D}" type="pres">
      <dgm:prSet presAssocID="{F66128A6-6DDE-4BEE-BEA8-AD4809C16C55}" presName="childShp" presStyleLbl="bgAccFollowNode1" presStyleIdx="0" presStyleCnt="1" custScaleX="111494" custScaleY="5561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152A694B-1501-42B1-B0E3-885A3666CA2D}" type="presOf" srcId="{F66128A6-6DDE-4BEE-BEA8-AD4809C16C55}" destId="{407D70A1-0557-4F44-B1C1-57D4A05746D7}" srcOrd="0" destOrd="0" presId="urn:microsoft.com/office/officeart/2005/8/layout/vList6"/>
    <dgm:cxn modelId="{30F5EE8C-38E2-4985-9DBB-102B5D8ECEAB}" type="presOf" srcId="{51FD6DF2-D248-40D5-BAD9-1BBCBACBDE61}" destId="{22E535A6-EB06-47B4-AFC7-94472F0F1131}" srcOrd="0" destOrd="0" presId="urn:microsoft.com/office/officeart/2005/8/layout/vList6"/>
    <dgm:cxn modelId="{BD73A153-E73A-4AE9-990C-7036AD79E8B5}" type="presOf" srcId="{28E98AF8-FB65-4A13-A12B-88E88B3B51A3}" destId="{FBD64093-B403-4646-9008-112404894C3D}" srcOrd="0" destOrd="0" presId="urn:microsoft.com/office/officeart/2005/8/layout/vList6"/>
    <dgm:cxn modelId="{DAE00CF1-29F5-4802-8A56-1DA68AABDD49}" srcId="{F66128A6-6DDE-4BEE-BEA8-AD4809C16C55}" destId="{28E98AF8-FB65-4A13-A12B-88E88B3B51A3}" srcOrd="0" destOrd="0" parTransId="{6F06D985-9D3B-4122-A0E1-AD95DFC9F98A}" sibTransId="{A290551B-BAF1-4196-A0A7-A052E386E06C}"/>
    <dgm:cxn modelId="{E80346ED-4025-41AF-A21D-0EA86BA83403}" srcId="{51FD6DF2-D248-40D5-BAD9-1BBCBACBDE61}" destId="{F66128A6-6DDE-4BEE-BEA8-AD4809C16C55}" srcOrd="0" destOrd="0" parTransId="{4399FEA3-19C9-4FB2-8561-7538428D9FEF}" sibTransId="{9EDD7292-CE79-491E-BFFE-8EF6610E97FA}"/>
    <dgm:cxn modelId="{83733D39-149A-47F1-9E85-9BE9553E84BC}" type="presParOf" srcId="{22E535A6-EB06-47B4-AFC7-94472F0F1131}" destId="{36800D9B-ABAB-4109-97A3-3EADB105320E}" srcOrd="0" destOrd="0" presId="urn:microsoft.com/office/officeart/2005/8/layout/vList6"/>
    <dgm:cxn modelId="{CF39485F-9833-44C7-A80A-DCFA43331925}" type="presParOf" srcId="{36800D9B-ABAB-4109-97A3-3EADB105320E}" destId="{407D70A1-0557-4F44-B1C1-57D4A05746D7}" srcOrd="0" destOrd="0" presId="urn:microsoft.com/office/officeart/2005/8/layout/vList6"/>
    <dgm:cxn modelId="{82E34D68-E591-48A5-9B6B-A42747AE894B}" type="presParOf" srcId="{36800D9B-ABAB-4109-97A3-3EADB105320E}" destId="{FBD64093-B403-4646-9008-112404894C3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D64093-B403-4646-9008-112404894C3D}">
      <dsp:nvSpPr>
        <dsp:cNvPr id="0" name=""/>
        <dsp:cNvSpPr/>
      </dsp:nvSpPr>
      <dsp:spPr>
        <a:xfrm>
          <a:off x="1954653" y="144015"/>
          <a:ext cx="3950002" cy="3600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Periodos de Servicio</a:t>
          </a:r>
          <a:endParaRPr lang="es-AR" sz="2000" kern="1200" dirty="0"/>
        </a:p>
      </dsp:txBody>
      <dsp:txXfrm>
        <a:off x="1954653" y="144015"/>
        <a:ext cx="3950002" cy="360040"/>
      </dsp:txXfrm>
    </dsp:sp>
    <dsp:sp modelId="{407D70A1-0557-4F44-B1C1-57D4A05746D7}">
      <dsp:nvSpPr>
        <dsp:cNvPr id="0" name=""/>
        <dsp:cNvSpPr/>
      </dsp:nvSpPr>
      <dsp:spPr>
        <a:xfrm>
          <a:off x="0" y="316"/>
          <a:ext cx="1954653" cy="6474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ESTRATEGIAS</a:t>
          </a:r>
          <a:endParaRPr lang="es-AR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16"/>
        <a:ext cx="1954653" cy="647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9C8B3-B3A8-4D51-9729-6DD086445B1F}" type="datetimeFigureOut">
              <a:rPr lang="es-AR" smtClean="0"/>
              <a:pPr/>
              <a:t>08/10/2015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027D7-C5F1-4C2E-B505-487219AB1F7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13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chart" Target="../charts/chart4.xml"/><Relationship Id="rId12" Type="http://schemas.openxmlformats.org/officeDocument/2006/relationships/chart" Target="../charts/chart9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chart" Target="../charts/chart8.xml"/><Relationship Id="rId5" Type="http://schemas.openxmlformats.org/officeDocument/2006/relationships/diagramColors" Target="../diagrams/colors1.xml"/><Relationship Id="rId10" Type="http://schemas.openxmlformats.org/officeDocument/2006/relationships/chart" Target="../charts/chart7.xml"/><Relationship Id="rId4" Type="http://schemas.openxmlformats.org/officeDocument/2006/relationships/diagramQuickStyle" Target="../diagrams/quickStyle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685800" y="21605"/>
            <a:ext cx="7772400" cy="1470025"/>
          </a:xfrm>
        </p:spPr>
        <p:txBody>
          <a:bodyPr/>
          <a:lstStyle/>
          <a:p>
            <a:r>
              <a:rPr lang="es-MX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ANALISIS Y COMPARACION DE DATOS REPRODUCTIVOS</a:t>
            </a:r>
            <a:endParaRPr lang="es-A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1371600" y="1779662"/>
            <a:ext cx="6400800" cy="3240360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CAMPAÑA REPRODUCTIVA 2014 – 2015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sz="1700" dirty="0" smtClean="0"/>
          </a:p>
          <a:p>
            <a:r>
              <a:rPr lang="es-MX" sz="1700" dirty="0" smtClean="0"/>
              <a:t>Ing. </a:t>
            </a:r>
            <a:r>
              <a:rPr lang="es-MX" sz="1700" dirty="0" err="1" smtClean="0"/>
              <a:t>Agr</a:t>
            </a:r>
            <a:r>
              <a:rPr lang="es-MX" sz="1700" dirty="0" smtClean="0"/>
              <a:t>. Nicolás </a:t>
            </a:r>
            <a:r>
              <a:rPr lang="es-MX" sz="1700" dirty="0" err="1" smtClean="0"/>
              <a:t>Villani</a:t>
            </a:r>
            <a:endParaRPr lang="es-MX" sz="1700" dirty="0" smtClean="0"/>
          </a:p>
          <a:p>
            <a:r>
              <a:rPr lang="es-MX" sz="1700" dirty="0" smtClean="0"/>
              <a:t>Asesor CREA Lincoln</a:t>
            </a:r>
          </a:p>
          <a:p>
            <a:r>
              <a:rPr lang="es-MX" sz="1700" dirty="0" smtClean="0"/>
              <a:t>Asesor CREA Infosura</a:t>
            </a:r>
            <a:endParaRPr lang="es-AR" sz="1700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715766"/>
            <a:ext cx="3507284" cy="1213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TOP 10 ZONAL – LOS MEJORES RESULTADOS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551551" y="1419622"/>
          <a:ext cx="8124907" cy="2987040"/>
        </p:xfrm>
        <a:graphic>
          <a:graphicData uri="http://schemas.openxmlformats.org/drawingml/2006/table">
            <a:tbl>
              <a:tblPr/>
              <a:tblGrid>
                <a:gridCol w="1186942"/>
                <a:gridCol w="687673"/>
                <a:gridCol w="687673"/>
                <a:gridCol w="687673"/>
                <a:gridCol w="812491"/>
                <a:gridCol w="812491"/>
                <a:gridCol w="812491"/>
                <a:gridCol w="812491"/>
                <a:gridCol w="812491"/>
                <a:gridCol w="812491"/>
              </a:tblGrid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TOP 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TI_A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TC_A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TP_A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PREÑEZ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IP-1S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%Pñ1ºS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IPC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PTO VC/VTi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VC Pñ/VTf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MT2_9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SUE_T2_L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2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SOC_9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NAY_I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SUE_T3_L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MAT_L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BJH_I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5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MIT_L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ABU_B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82%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SAL_I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82%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2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TOP 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ZONA 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78%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 de flecha"/>
          <p:cNvCxnSpPr/>
          <p:nvPr/>
        </p:nvCxnSpPr>
        <p:spPr>
          <a:xfrm flipV="1">
            <a:off x="918792" y="3543854"/>
            <a:ext cx="5904000" cy="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V="1">
            <a:off x="918792" y="2175702"/>
            <a:ext cx="5904656" cy="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918792" y="2859782"/>
            <a:ext cx="5904000" cy="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74848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DISTRIBUCION DE FRECUENCIAS </a:t>
            </a:r>
            <a:b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RESULTADOS ZONALES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34983" y="4722698"/>
            <a:ext cx="1456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50 UNIDADES</a:t>
            </a:r>
            <a:endParaRPr lang="es-AR" dirty="0"/>
          </a:p>
        </p:txBody>
      </p:sp>
      <p:graphicFrame>
        <p:nvGraphicFramePr>
          <p:cNvPr id="5" name="4 Gráfico"/>
          <p:cNvGraphicFramePr/>
          <p:nvPr/>
        </p:nvGraphicFramePr>
        <p:xfrm>
          <a:off x="414736" y="1275606"/>
          <a:ext cx="6696744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7029128" y="2293987"/>
          <a:ext cx="1791345" cy="1285875"/>
        </p:xfrm>
        <a:graphic>
          <a:graphicData uri="http://schemas.openxmlformats.org/drawingml/2006/table">
            <a:tbl>
              <a:tblPr/>
              <a:tblGrid>
                <a:gridCol w="639216"/>
                <a:gridCol w="555014"/>
                <a:gridCol w="597115"/>
              </a:tblGrid>
              <a:tr h="2571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RIDZO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OBJ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RES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Ti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61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48.8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TCon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35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34.0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TP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21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16.6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%PÑ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82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78.0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7 Gráfico"/>
          <p:cNvGraphicFramePr/>
          <p:nvPr/>
        </p:nvGraphicFramePr>
        <p:xfrm>
          <a:off x="323528" y="1275606"/>
          <a:ext cx="626469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Graphic spid="5" grpId="0" uiExpand="1">
        <p:bldSub>
          <a:bldChart bld="series"/>
        </p:bldSub>
      </p:bldGraphic>
      <p:bldGraphic spid="5" grpId="1" uiExpand="1">
        <p:bldSub>
          <a:bldChart bld="series"/>
        </p:bldSub>
      </p:bldGraphic>
      <p:bldGraphic spid="1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RESUMEN POR CREA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23531" y="1931036"/>
          <a:ext cx="8424937" cy="2194560"/>
        </p:xfrm>
        <a:graphic>
          <a:graphicData uri="http://schemas.openxmlformats.org/drawingml/2006/table">
            <a:tbl>
              <a:tblPr/>
              <a:tblGrid>
                <a:gridCol w="1699769"/>
                <a:gridCol w="603241"/>
                <a:gridCol w="874561"/>
                <a:gridCol w="874561"/>
                <a:gridCol w="874561"/>
                <a:gridCol w="874561"/>
                <a:gridCol w="874561"/>
                <a:gridCol w="874561"/>
                <a:gridCol w="874561"/>
              </a:tblGrid>
              <a:tr h="166111">
                <a:tc>
                  <a:txBody>
                    <a:bodyPr/>
                    <a:lstStyle/>
                    <a:p>
                      <a:pPr algn="l" fontAlgn="b"/>
                      <a:endParaRPr lang="es-A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A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LINCOLN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INFOSURA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 DE JULIO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BOLIVAR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PEHUAJO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AMEG-VILL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ZO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820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REL. PTO VC/VT ini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Coef.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820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% REPO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820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% MORT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6.7%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6.5%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820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% VENTA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16.1%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22.9%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17.0%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18.2%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20.1%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18.1%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20.4%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820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% BAJAS TOT.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26.8%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32.7%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23.7%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26.9%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30.2%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24.6%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820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REL. VC PRÑ/VT 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Coef.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0.64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66111">
                <a:tc>
                  <a:txBody>
                    <a:bodyPr/>
                    <a:lstStyle/>
                    <a:p>
                      <a:pPr algn="l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% PREÑEZ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76%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COMO MEDIMOS LAS TASAS ANUALES</a:t>
            </a:r>
            <a:endParaRPr lang="es-AR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67538" y="1203600"/>
          <a:ext cx="8208926" cy="3040380"/>
        </p:xfrm>
        <a:graphic>
          <a:graphicData uri="http://schemas.openxmlformats.org/drawingml/2006/table">
            <a:tbl>
              <a:tblPr/>
              <a:tblGrid>
                <a:gridCol w="504062"/>
                <a:gridCol w="752862"/>
                <a:gridCol w="608846"/>
                <a:gridCol w="608846"/>
                <a:gridCol w="608846"/>
                <a:gridCol w="608846"/>
                <a:gridCol w="608846"/>
                <a:gridCol w="608846"/>
                <a:gridCol w="608846"/>
                <a:gridCol w="538016"/>
                <a:gridCol w="538016"/>
                <a:gridCol w="538016"/>
                <a:gridCol w="538016"/>
                <a:gridCol w="538016"/>
              </a:tblGrid>
              <a:tr h="240197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Ciclo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Inicio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Vacas Aptas 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Vacas </a:t>
                      </a:r>
                      <a:r>
                        <a:rPr lang="es-AR" sz="105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Detec</a:t>
                      </a:r>
                      <a:r>
                        <a:rPr lang="es-AR" sz="105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.</a:t>
                      </a:r>
                      <a:endParaRPr lang="es-AR" sz="105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Vacas Servidas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TDC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Vacas Preñadas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TI ACUM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TC ADUM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TP ACUM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01-may-14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 may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11081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78C4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48.90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31.43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64.28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31.43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 may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 jun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66.76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A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65.01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29.48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 jun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02 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7644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57.15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23.31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62.60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44.38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03 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 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34.61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18.91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42.62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 jul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 ago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19.40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 ago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03 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24.09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04 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 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58.43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40.37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23.59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 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 oct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65.55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8C0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 oct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05 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56.63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59.04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06 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 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52.88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58.52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22.98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 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 dic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46.41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96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12.55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57.62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38.53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22.20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 dic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07 ene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25.33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983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56.63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37.83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21.42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08 ene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 ene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6C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55.63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20.65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 ene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 feb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44.57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22.90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36.45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20.04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 feb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 mar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38.11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26.50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A90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10.10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54.12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36.09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19.53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735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 mar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01 abr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6F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6D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52.06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35.99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18.73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3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02 </a:t>
                      </a:r>
                      <a:r>
                        <a:rPr lang="es-AR" sz="105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abr</a:t>
                      </a:r>
                      <a:endParaRPr lang="es-AR" sz="105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 </a:t>
                      </a:r>
                      <a:r>
                        <a:rPr lang="es-AR" sz="105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abr</a:t>
                      </a:r>
                      <a:endParaRPr lang="es-AR" sz="105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8.75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48.79</a:t>
                      </a:r>
                      <a:endParaRPr lang="es-A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34.04</a:t>
                      </a:r>
                      <a:endParaRPr lang="es-A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16.57</a:t>
                      </a:r>
                      <a:endParaRPr lang="es-A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Gráfico"/>
          <p:cNvGraphicFramePr/>
          <p:nvPr/>
        </p:nvGraphicFramePr>
        <p:xfrm>
          <a:off x="251520" y="1340769"/>
          <a:ext cx="8640960" cy="3535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374848" y="195486"/>
            <a:ext cx="8229600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EFECTO AMBIENTAL</a:t>
            </a:r>
          </a:p>
          <a:p>
            <a:pPr marL="0"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INDICE DE TEMPERATURA y HUMEDAD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611560" y="3723878"/>
            <a:ext cx="7848872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H="1">
            <a:off x="611560" y="3435846"/>
            <a:ext cx="7848872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11 Gráfico"/>
          <p:cNvGraphicFramePr/>
          <p:nvPr/>
        </p:nvGraphicFramePr>
        <p:xfrm>
          <a:off x="251520" y="1340768"/>
          <a:ext cx="8640960" cy="353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2" grpId="1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Gráfico"/>
          <p:cNvGraphicFramePr/>
          <p:nvPr/>
        </p:nvGraphicFramePr>
        <p:xfrm>
          <a:off x="539552" y="1320750"/>
          <a:ext cx="8136904" cy="3195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1 Título"/>
          <p:cNvSpPr txBox="1">
            <a:spLocks/>
          </p:cNvSpPr>
          <p:nvPr/>
        </p:nvSpPr>
        <p:spPr>
          <a:xfrm>
            <a:off x="374848" y="195486"/>
            <a:ext cx="8229600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AMBIENTE Y SISTEMAS</a:t>
            </a:r>
            <a:endParaRPr kumimoji="0" lang="es-AR" sz="40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9 Elipse"/>
          <p:cNvSpPr/>
          <p:nvPr/>
        </p:nvSpPr>
        <p:spPr>
          <a:xfrm>
            <a:off x="7884368" y="2283718"/>
            <a:ext cx="576064" cy="360040"/>
          </a:xfrm>
          <a:prstGeom prst="ellipse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76%</a:t>
            </a:r>
            <a:endParaRPr lang="es-AR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7884368" y="2715766"/>
            <a:ext cx="576064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78%</a:t>
            </a:r>
            <a:endParaRPr lang="es-AR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374848" y="195486"/>
            <a:ext cx="8229600" cy="93610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INTERACCION AMBIENTE : REPRODUCCION</a:t>
            </a:r>
            <a:endParaRPr kumimoji="0" lang="es-AR" sz="32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4 Gráfico"/>
          <p:cNvGraphicFramePr/>
          <p:nvPr/>
        </p:nvGraphicFramePr>
        <p:xfrm>
          <a:off x="323528" y="1779662"/>
          <a:ext cx="3960440" cy="250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errar llave"/>
          <p:cNvSpPr/>
          <p:nvPr/>
        </p:nvSpPr>
        <p:spPr>
          <a:xfrm>
            <a:off x="3419872" y="2623790"/>
            <a:ext cx="216024" cy="7560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Paralelogramo"/>
          <p:cNvSpPr/>
          <p:nvPr/>
        </p:nvSpPr>
        <p:spPr>
          <a:xfrm>
            <a:off x="3743992" y="2839814"/>
            <a:ext cx="756000" cy="360040"/>
          </a:xfrm>
          <a:prstGeom prst="parallelogram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-41%</a:t>
            </a:r>
            <a:endParaRPr lang="es-AR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9 Cerrar llave"/>
          <p:cNvSpPr/>
          <p:nvPr/>
        </p:nvSpPr>
        <p:spPr>
          <a:xfrm>
            <a:off x="7884368" y="2623790"/>
            <a:ext cx="216024" cy="7560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2" name="3 Gráfico"/>
          <p:cNvGraphicFramePr/>
          <p:nvPr/>
        </p:nvGraphicFramePr>
        <p:xfrm>
          <a:off x="4644008" y="1779662"/>
          <a:ext cx="3960000" cy="248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10 Paralelogramo"/>
          <p:cNvSpPr/>
          <p:nvPr/>
        </p:nvSpPr>
        <p:spPr>
          <a:xfrm>
            <a:off x="8208488" y="2839814"/>
            <a:ext cx="756000" cy="360040"/>
          </a:xfrm>
          <a:prstGeom prst="parallelogram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-48%</a:t>
            </a:r>
            <a:endParaRPr lang="es-AR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  <p:bldP spid="7" grpId="0" animBg="1"/>
      <p:bldP spid="10" grpId="0" animBg="1"/>
      <p:bldGraphic spid="12" grpId="0">
        <p:bldAsOne/>
      </p:bldGraphic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74848" y="411510"/>
            <a:ext cx="8229600" cy="57606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ALGUNAS CONCLUSIONES</a:t>
            </a:r>
            <a:endParaRPr kumimoji="0" lang="es-AR" sz="32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179512" y="1344167"/>
            <a:ext cx="8712968" cy="3675855"/>
          </a:xfrm>
        </p:spPr>
        <p:txBody>
          <a:bodyPr>
            <a:noAutofit/>
          </a:bodyPr>
          <a:lstStyle/>
          <a:p>
            <a:pPr algn="just"/>
            <a:r>
              <a:rPr lang="es-MX" sz="1800" dirty="0" smtClean="0"/>
              <a:t>En resumen nuestra zona logró un 78% de preñez anual; cuando enfocamos la tasa preñez anual el promedio fue del 16.6%, pero cuando hacemos el promedio mientras se da servicio activamente el promedio es del 20.8%.</a:t>
            </a:r>
          </a:p>
          <a:p>
            <a:pPr algn="just"/>
            <a:r>
              <a:rPr lang="es-MX" sz="1800" dirty="0" smtClean="0"/>
              <a:t>El top10 de tambos tuvo un promedio del 86% de preñez, con un 39% de preñez a primer servicio.</a:t>
            </a:r>
          </a:p>
          <a:p>
            <a:pPr algn="just"/>
            <a:r>
              <a:rPr lang="es-MX" sz="1800" dirty="0" smtClean="0"/>
              <a:t>Estos tambos lograron el mismo índice de vaca parida / vaca inicio, que vaca preñada / vaca cierre; minimizando la brecha entre el ciclo 13/14 y el 14/15.</a:t>
            </a:r>
          </a:p>
          <a:p>
            <a:pPr algn="just"/>
            <a:r>
              <a:rPr lang="es-MX" sz="1800" dirty="0" smtClean="0"/>
              <a:t>Cuando vimos la distribución de frecuencias quedó claro que esos tambos exitosos representaron un poco menos del 20% del total</a:t>
            </a:r>
            <a:r>
              <a:rPr lang="es-MX" sz="1800" dirty="0" smtClean="0"/>
              <a:t>.</a:t>
            </a:r>
            <a:endParaRPr lang="es-MX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74848" y="195486"/>
            <a:ext cx="8229600" cy="57606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ALGUNAS CONCLUSIONES</a:t>
            </a:r>
            <a:endParaRPr kumimoji="0" lang="es-AR" sz="32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179512" y="912119"/>
            <a:ext cx="8712968" cy="3675855"/>
          </a:xfrm>
        </p:spPr>
        <p:txBody>
          <a:bodyPr>
            <a:noAutofit/>
          </a:bodyPr>
          <a:lstStyle/>
          <a:p>
            <a:pPr algn="just"/>
            <a:r>
              <a:rPr lang="es-MX" sz="1800" dirty="0" smtClean="0"/>
              <a:t>La </a:t>
            </a:r>
            <a:r>
              <a:rPr lang="es-MX" sz="1800" dirty="0" smtClean="0"/>
              <a:t>zona en promedio tuvo una tasa de bajas anual del 29% (8,6% - 20,4%), y una reposición real 34%.</a:t>
            </a:r>
          </a:p>
          <a:p>
            <a:pPr algn="just"/>
            <a:r>
              <a:rPr lang="es-MX" sz="1800" dirty="0" smtClean="0"/>
              <a:t>Aunque en la gráfica no se nota, el ITH este año fue más severo y en el período entre el 18/12 y el 18/02 tuvo un promedio de 83; el año pasado el promedio fue 75.</a:t>
            </a:r>
          </a:p>
          <a:p>
            <a:pPr algn="just"/>
            <a:r>
              <a:rPr lang="es-MX" sz="1800" dirty="0" smtClean="0"/>
              <a:t>La merma en el tramo final de la reproducción promedio fue del 48% acumulado, sobre la tasa de preñez por ciclo.</a:t>
            </a:r>
          </a:p>
          <a:p>
            <a:pPr algn="just"/>
            <a:r>
              <a:rPr lang="es-MX" sz="1800" dirty="0" smtClean="0"/>
              <a:t>Vimos</a:t>
            </a:r>
            <a:r>
              <a:rPr lang="es-MX" sz="2000" dirty="0" smtClean="0"/>
              <a:t> </a:t>
            </a:r>
            <a:r>
              <a:rPr lang="es-MX" sz="1800" dirty="0" smtClean="0"/>
              <a:t>que los sistemas estacionados prácticamente escapan de este período crítico al fin de primavera y verano.</a:t>
            </a:r>
          </a:p>
          <a:p>
            <a:pPr algn="just"/>
            <a:r>
              <a:rPr lang="es-MX" sz="1800" dirty="0" smtClean="0"/>
              <a:t>Personalmente pienso que tenemos que hacer algo con los servicios y su eficiencia a partir de diciembre en los tambos.  </a:t>
            </a:r>
          </a:p>
          <a:p>
            <a:pPr algn="just"/>
            <a:endParaRPr lang="es-AR" sz="1800" dirty="0"/>
          </a:p>
        </p:txBody>
      </p:sp>
      <p:sp>
        <p:nvSpPr>
          <p:cNvPr id="7" name="6 Rectángulo"/>
          <p:cNvSpPr/>
          <p:nvPr/>
        </p:nvSpPr>
        <p:spPr>
          <a:xfrm>
            <a:off x="1403648" y="4227934"/>
            <a:ext cx="633670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Agradecimientos:</a:t>
            </a:r>
          </a:p>
          <a:p>
            <a:pPr algn="ctr">
              <a:buFontTx/>
              <a:buChar char="-"/>
            </a:pPr>
            <a:r>
              <a:rPr lang="es-MX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RIDZO y </a:t>
            </a:r>
            <a:r>
              <a:rPr lang="es-MX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estructura.</a:t>
            </a:r>
          </a:p>
          <a:p>
            <a:pPr algn="ctr">
              <a:buFontTx/>
              <a:buChar char="-"/>
            </a:pPr>
            <a:r>
              <a:rPr lang="es-MX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Socios Crea y Asesores Lecheros.</a:t>
            </a:r>
          </a:p>
          <a:p>
            <a:pPr algn="ctr">
              <a:buFontTx/>
              <a:buChar char="-"/>
            </a:pPr>
            <a:r>
              <a:rPr lang="es-MX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Crea Lincoln e Infosura.</a:t>
            </a:r>
            <a:endParaRPr lang="es-AR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ANALISIS Y COMPARACION ZO</a:t>
            </a:r>
            <a:b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HOJA DE RUTA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534"/>
            <a:ext cx="8229600" cy="3394472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EL PORQUE DEL ANALISIS REPRODUCTIVO ZONAL, PROPUESTAS Y RESPUESTAS.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METODOLOGIA Y CUIDADOS.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OBJETIVOS, ESTRATEGIAS Y RESULTADOS.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EFECTOS ESTACIONALES, IMPACTO DEL VERANO.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CONCLUSIONES.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37518"/>
            <a:ext cx="8229600" cy="3394472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Plan de Trabajo Zonal; decisión </a:t>
            </a:r>
            <a:r>
              <a:rPr lang="es-MX" dirty="0" smtClean="0"/>
              <a:t>RIDZO Lechera </a:t>
            </a:r>
            <a:r>
              <a:rPr lang="es-MX" dirty="0" smtClean="0"/>
              <a:t>de seguir con la comparación y análisis reproductivo.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Objetivo: descripción de cómo están nuestros tambos en el aspecto reproductivo, hacer una radiografía comparativa.</a:t>
            </a:r>
            <a:endParaRPr lang="es-AR" dirty="0" smtClean="0"/>
          </a:p>
          <a:p>
            <a:pPr>
              <a:buNone/>
            </a:pPr>
            <a:endParaRPr lang="es-AR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 PORQUE DE UN ANALISIS DE LA ZONA OESTE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PROPUESTA PARA COMPARARSE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57200" y="1275606"/>
            <a:ext cx="8229600" cy="3600400"/>
          </a:xfrm>
        </p:spPr>
        <p:txBody>
          <a:bodyPr>
            <a:normAutofit fontScale="70000" lnSpcReduction="20000"/>
          </a:bodyPr>
          <a:lstStyle/>
          <a:p>
            <a:pPr marL="514350" indent="-514350" algn="just">
              <a:buNone/>
            </a:pPr>
            <a:r>
              <a:rPr lang="es-MX" i="1" dirty="0" smtClean="0"/>
              <a:t>Objetivo: descripción de cómo están nuestros tambos en el aspecto reproductivo.</a:t>
            </a:r>
          </a:p>
          <a:p>
            <a:pPr marL="514350" indent="-514350" algn="just">
              <a:buNone/>
            </a:pPr>
            <a:endParaRPr lang="es-MX" i="1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Necesitamos que los socios de ZO aporten los datos de los tambos presentes en los CREA.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Descripción de objetivos, estrategias y resultados de la reproducción en dichos tambos.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Buena voluntad para profundizar el análisis en caso de ser necesario.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Atentos a no caer en una discusión de criterios en materia de reproducción, o de sistemas de manejo de base de datos.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RESPUESTA PARA COMPARARSE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133919" y="1419622"/>
          <a:ext cx="6966473" cy="3048000"/>
        </p:xfrm>
        <a:graphic>
          <a:graphicData uri="http://schemas.openxmlformats.org/drawingml/2006/table">
            <a:tbl>
              <a:tblPr/>
              <a:tblGrid>
                <a:gridCol w="2794508"/>
                <a:gridCol w="1390655"/>
                <a:gridCol w="1390655"/>
                <a:gridCol w="1390655"/>
              </a:tblGrid>
              <a:tr h="209550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2012-13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2013-14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2014-15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9 de Julio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Ameghino – Villegas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Bolivar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Casares – 9 de Julio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Infosura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Lincoln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CREA Pehuajó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  <a:r>
                        <a:rPr lang="es-AR" sz="20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TAMBOS</a:t>
                      </a:r>
                      <a:r>
                        <a:rPr lang="es-A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VT APTAS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118671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69372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A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118328</a:t>
                      </a:r>
                      <a:endParaRPr lang="es-A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NUESTRA METODOLOGIA DE COMPARACION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57200" y="1275606"/>
            <a:ext cx="8229600" cy="3744416"/>
          </a:xfrm>
        </p:spPr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Foco en las tasas reproductivas ANUALES como principales indicadores para la comparación </a:t>
            </a:r>
            <a:r>
              <a:rPr lang="es-MX" dirty="0" smtClean="0">
                <a:sym typeface="Wingdings" pitchFamily="2" charset="2"/>
              </a:rPr>
              <a:t> pero destacando el % de preñez anual </a:t>
            </a:r>
            <a:endParaRPr lang="es-MX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DOS GRUPOS DE DATOS APORTADOS</a:t>
            </a:r>
          </a:p>
          <a:p>
            <a:pPr marL="914400" lvl="1" indent="-514350" algn="just">
              <a:buFont typeface="+mj-lt"/>
              <a:buAutoNum type="alphaLcPeriod"/>
            </a:pPr>
            <a:r>
              <a:rPr lang="es-MX" b="1" dirty="0" smtClean="0">
                <a:solidFill>
                  <a:srgbClr val="FF0000"/>
                </a:solidFill>
              </a:rPr>
              <a:t>92% DE LA ZONA COMPARADA CON TASAS ANUALES (1° Mayo’14 </a:t>
            </a:r>
            <a:r>
              <a:rPr lang="es-MX" b="1" dirty="0" smtClean="0">
                <a:solidFill>
                  <a:srgbClr val="FF0000"/>
                </a:solidFill>
                <a:sym typeface="Wingdings" pitchFamily="2" charset="2"/>
              </a:rPr>
              <a:t> 22 Abril’15), distribuidas </a:t>
            </a:r>
            <a:r>
              <a:rPr lang="es-AR" b="1" dirty="0" smtClean="0">
                <a:solidFill>
                  <a:srgbClr val="FF0000"/>
                </a:solidFill>
                <a:sym typeface="Wingdings" pitchFamily="2" charset="2"/>
              </a:rPr>
              <a:t>en los ciclos reproductivos correspondientes cada 21 DIAS  evaluando el % de preñez de la campaña anual.</a:t>
            </a:r>
            <a:endParaRPr lang="es-MX" b="1" dirty="0" smtClean="0">
              <a:solidFill>
                <a:srgbClr val="FF0000"/>
              </a:solidFill>
            </a:endParaRPr>
          </a:p>
          <a:p>
            <a:pPr marL="914400" lvl="1" indent="-514350" algn="just">
              <a:buFont typeface="+mj-lt"/>
              <a:buAutoNum type="alphaLcPeriod"/>
            </a:pPr>
            <a:r>
              <a:rPr lang="es-MX" b="1" dirty="0" smtClean="0">
                <a:solidFill>
                  <a:srgbClr val="7030A0"/>
                </a:solidFill>
              </a:rPr>
              <a:t>EL 77% DE LOS TAMBOS, aportó información de las tasas reproductivas, de su periodo establecido de servicio.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Este año incluimos en la comparación a los sistemas estacionados, con corte de marzo/abril, y los continuos.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Consideraciones:</a:t>
            </a:r>
          </a:p>
          <a:p>
            <a:pPr marL="914400" lvl="1" indent="-514350" algn="just"/>
            <a:r>
              <a:rPr lang="es-MX" dirty="0" smtClean="0"/>
              <a:t>Lo mencionado que los ciclos se </a:t>
            </a:r>
            <a:r>
              <a:rPr lang="es-MX" dirty="0" err="1" smtClean="0"/>
              <a:t>evaluan</a:t>
            </a:r>
            <a:r>
              <a:rPr lang="es-MX" dirty="0" smtClean="0"/>
              <a:t> del 01/</a:t>
            </a:r>
            <a:r>
              <a:rPr lang="es-MX" dirty="0" err="1" smtClean="0"/>
              <a:t>May</a:t>
            </a:r>
            <a:r>
              <a:rPr lang="es-MX" dirty="0" smtClean="0"/>
              <a:t> al 22/</a:t>
            </a:r>
            <a:r>
              <a:rPr lang="es-MX" dirty="0" err="1" smtClean="0"/>
              <a:t>Abr</a:t>
            </a:r>
            <a:r>
              <a:rPr lang="es-MX" dirty="0" smtClean="0"/>
              <a:t>, para los sistemas con corte de </a:t>
            </a:r>
            <a:r>
              <a:rPr lang="es-MX" dirty="0" err="1" smtClean="0"/>
              <a:t>Feb</a:t>
            </a:r>
            <a:r>
              <a:rPr lang="es-MX" dirty="0" smtClean="0"/>
              <a:t>/Mar/</a:t>
            </a:r>
            <a:r>
              <a:rPr lang="es-MX" dirty="0" err="1" smtClean="0"/>
              <a:t>Abr</a:t>
            </a:r>
            <a:r>
              <a:rPr lang="es-MX" dirty="0" smtClean="0"/>
              <a:t> y para los estacionados.</a:t>
            </a:r>
          </a:p>
          <a:p>
            <a:pPr marL="914400" lvl="1" indent="-514350" algn="just"/>
            <a:r>
              <a:rPr lang="es-MX" dirty="0" smtClean="0"/>
              <a:t>Los sistemas continuos se anualizaron del 01/</a:t>
            </a:r>
            <a:r>
              <a:rPr lang="es-MX" dirty="0" err="1" smtClean="0"/>
              <a:t>May</a:t>
            </a:r>
            <a:r>
              <a:rPr lang="es-MX" dirty="0" smtClean="0"/>
              <a:t> al 30/Abr.</a:t>
            </a:r>
          </a:p>
          <a:p>
            <a:pPr marL="914400" lvl="1" indent="-514350" algn="just">
              <a:buFont typeface="Arial" pitchFamily="34" charset="0"/>
              <a:buChar char="•"/>
            </a:pPr>
            <a:endParaRPr lang="es-MX" dirty="0" smtClean="0"/>
          </a:p>
          <a:p>
            <a:pPr marL="514350" indent="-514350" algn="just">
              <a:buFont typeface="+mj-lt"/>
              <a:buAutoNum type="arabicPeriod"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2 Gráfico"/>
          <p:cNvGraphicFramePr/>
          <p:nvPr/>
        </p:nvGraphicFramePr>
        <p:xfrm>
          <a:off x="1979712" y="1347614"/>
          <a:ext cx="46101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BREVE RADIOGRAFIA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1 Gráfico"/>
          <p:cNvGraphicFramePr/>
          <p:nvPr/>
        </p:nvGraphicFramePr>
        <p:xfrm>
          <a:off x="1978124" y="1347614"/>
          <a:ext cx="46101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95736" y="3723878"/>
            <a:ext cx="1456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45 UNIDADES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Gráfico"/>
          <p:cNvGraphicFramePr/>
          <p:nvPr/>
        </p:nvGraphicFramePr>
        <p:xfrm>
          <a:off x="467544" y="1203598"/>
          <a:ext cx="8208911" cy="3508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Llamada con línea 1"/>
          <p:cNvSpPr/>
          <p:nvPr/>
        </p:nvSpPr>
        <p:spPr>
          <a:xfrm>
            <a:off x="7020272" y="2211710"/>
            <a:ext cx="1224136" cy="288032"/>
          </a:xfrm>
          <a:prstGeom prst="borderCallout1">
            <a:avLst>
              <a:gd name="adj1" fmla="val 18750"/>
              <a:gd name="adj2" fmla="val -8333"/>
              <a:gd name="adj3" fmla="val -60385"/>
              <a:gd name="adj4" fmla="val -1913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rgbClr val="002060"/>
                </a:solidFill>
              </a:rPr>
              <a:t>estacionado</a:t>
            </a:r>
            <a:endParaRPr lang="es-AR" sz="1600" dirty="0">
              <a:solidFill>
                <a:srgbClr val="002060"/>
              </a:solidFill>
            </a:endParaRPr>
          </a:p>
        </p:txBody>
      </p:sp>
      <p:sp>
        <p:nvSpPr>
          <p:cNvPr id="7" name="6 Llamada con línea 1"/>
          <p:cNvSpPr/>
          <p:nvPr/>
        </p:nvSpPr>
        <p:spPr>
          <a:xfrm>
            <a:off x="3347864" y="2931790"/>
            <a:ext cx="1368152" cy="288032"/>
          </a:xfrm>
          <a:prstGeom prst="borderCallout1">
            <a:avLst>
              <a:gd name="adj1" fmla="val 18750"/>
              <a:gd name="adj2" fmla="val -8333"/>
              <a:gd name="adj3" fmla="val -60385"/>
              <a:gd name="adj4" fmla="val -19133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rgbClr val="002060"/>
                </a:solidFill>
              </a:rPr>
              <a:t>continuo</a:t>
            </a:r>
            <a:endParaRPr lang="es-AR" sz="1600" dirty="0">
              <a:solidFill>
                <a:srgbClr val="002060"/>
              </a:solidFill>
            </a:endParaRPr>
          </a:p>
        </p:txBody>
      </p:sp>
      <p:sp>
        <p:nvSpPr>
          <p:cNvPr id="8" name="7 Llamada con línea 1"/>
          <p:cNvSpPr/>
          <p:nvPr/>
        </p:nvSpPr>
        <p:spPr>
          <a:xfrm>
            <a:off x="3419872" y="3435846"/>
            <a:ext cx="1368152" cy="288032"/>
          </a:xfrm>
          <a:prstGeom prst="borderCallout1">
            <a:avLst>
              <a:gd name="adj1" fmla="val 18750"/>
              <a:gd name="adj2" fmla="val -8333"/>
              <a:gd name="adj3" fmla="val -148357"/>
              <a:gd name="adj4" fmla="val -4007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Corte F/M/A</a:t>
            </a:r>
            <a:endParaRPr lang="es-AR" sz="1600" dirty="0">
              <a:solidFill>
                <a:schemeClr val="bg1"/>
              </a:solidFill>
            </a:endParaRPr>
          </a:p>
        </p:txBody>
      </p:sp>
      <p:sp>
        <p:nvSpPr>
          <p:cNvPr id="9" name="8 Llamada con línea 1"/>
          <p:cNvSpPr/>
          <p:nvPr/>
        </p:nvSpPr>
        <p:spPr>
          <a:xfrm>
            <a:off x="4788024" y="2067694"/>
            <a:ext cx="1368152" cy="288032"/>
          </a:xfrm>
          <a:prstGeom prst="borderCallout1">
            <a:avLst>
              <a:gd name="adj1" fmla="val 18750"/>
              <a:gd name="adj2" fmla="val -8333"/>
              <a:gd name="adj3" fmla="val -3012"/>
              <a:gd name="adj4" fmla="val -27186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Corte M/A</a:t>
            </a:r>
            <a:endParaRPr lang="es-AR" sz="1600" dirty="0">
              <a:solidFill>
                <a:schemeClr val="bg1"/>
              </a:solidFill>
            </a:endParaRPr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6876256" y="2571750"/>
          <a:ext cx="1524000" cy="100965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</a:tblGrid>
              <a:tr h="2095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A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Estacionado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04 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18 sep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28 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19 dic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4860032" y="3435846"/>
          <a:ext cx="762000" cy="8001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Corte F/M/A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16 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14 feb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5394176" y="2427734"/>
          <a:ext cx="762000" cy="8001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Corte M/A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10 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06 mar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7147831" y="4722698"/>
            <a:ext cx="1456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41 UNIDADES</a:t>
            </a:r>
            <a:endParaRPr lang="es-AR" dirty="0"/>
          </a:p>
        </p:txBody>
      </p:sp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CARACTERIZACION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043608" y="3651870"/>
            <a:ext cx="936104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003798"/>
            <a:ext cx="15480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1043608" y="2355726"/>
            <a:ext cx="22320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043608" y="3723878"/>
            <a:ext cx="774571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Ẋ=250 VT</a:t>
            </a:r>
            <a:endParaRPr lang="es-AR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043608" y="3075806"/>
            <a:ext cx="774571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Ẋ=415 VT</a:t>
            </a:r>
            <a:endParaRPr lang="es-AR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043608" y="2438767"/>
            <a:ext cx="774571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Ẋ=670 VT</a:t>
            </a:r>
            <a:endParaRPr lang="es-AR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043608" y="1790695"/>
            <a:ext cx="853119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Ẋ=1430 VT</a:t>
            </a:r>
            <a:endParaRPr lang="es-AR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936104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OBJETIVOS </a:t>
            </a:r>
            <a:r>
              <a:rPr lang="es-MX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" pitchFamily="2" charset="2"/>
              </a:rPr>
              <a:t> ESTRATEGIAS  RESULTADOS</a:t>
            </a:r>
            <a:endParaRPr lang="es-A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267744" y="1275606"/>
          <a:ext cx="4536506" cy="629792"/>
        </p:xfrm>
        <a:graphic>
          <a:graphicData uri="http://schemas.openxmlformats.org/drawingml/2006/table">
            <a:tbl>
              <a:tblPr/>
              <a:tblGrid>
                <a:gridCol w="1046886"/>
                <a:gridCol w="872405"/>
                <a:gridCol w="872405"/>
                <a:gridCol w="872405"/>
                <a:gridCol w="872405"/>
              </a:tblGrid>
              <a:tr h="314896">
                <a:tc>
                  <a:txBody>
                    <a:bodyPr/>
                    <a:lstStyle/>
                    <a:p>
                      <a:pPr algn="l" fontAlgn="b"/>
                      <a:r>
                        <a:rPr lang="es-AR" sz="16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RIdZO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Ti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TCon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TP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%PÑ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4896">
                <a:tc>
                  <a:txBody>
                    <a:bodyPr/>
                    <a:lstStyle/>
                    <a:p>
                      <a:pPr algn="l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OBJETIVO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82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-8101408" y="2067694"/>
          <a:ext cx="5904656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15 Gráfico"/>
          <p:cNvGraphicFramePr/>
          <p:nvPr/>
        </p:nvGraphicFramePr>
        <p:xfrm>
          <a:off x="2195736" y="2283718"/>
          <a:ext cx="4693444" cy="2388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18 Gráfico"/>
          <p:cNvGraphicFramePr/>
          <p:nvPr/>
        </p:nvGraphicFramePr>
        <p:xfrm>
          <a:off x="2195736" y="2283718"/>
          <a:ext cx="4693444" cy="244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9" name="19 Gráfico"/>
          <p:cNvGraphicFramePr/>
          <p:nvPr/>
        </p:nvGraphicFramePr>
        <p:xfrm>
          <a:off x="2267744" y="2355726"/>
          <a:ext cx="4693444" cy="2372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0" name="13 Gráfico"/>
          <p:cNvGraphicFramePr/>
          <p:nvPr/>
        </p:nvGraphicFramePr>
        <p:xfrm>
          <a:off x="3995936" y="2427734"/>
          <a:ext cx="4694400" cy="238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1" name="14 Gráfico"/>
          <p:cNvGraphicFramePr/>
          <p:nvPr/>
        </p:nvGraphicFramePr>
        <p:xfrm>
          <a:off x="467544" y="2427734"/>
          <a:ext cx="3440906" cy="245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7164288" y="1779662"/>
            <a:ext cx="1800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TECNICAS DE</a:t>
            </a:r>
          </a:p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DETECCION CELO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14540" y="1491630"/>
            <a:ext cx="1274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</a:t>
            </a:r>
          </a:p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PUERPERAL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53597" y="2211710"/>
            <a:ext cx="1390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 DE</a:t>
            </a:r>
          </a:p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LIBERACION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" name="16 Gráfico"/>
          <p:cNvGraphicFramePr/>
          <p:nvPr/>
        </p:nvGraphicFramePr>
        <p:xfrm>
          <a:off x="2195736" y="2283718"/>
          <a:ext cx="4693444" cy="244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17" name="16 CuadroTexto"/>
          <p:cNvSpPr txBox="1"/>
          <p:nvPr/>
        </p:nvSpPr>
        <p:spPr>
          <a:xfrm>
            <a:off x="6876256" y="2211710"/>
            <a:ext cx="18838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CRITERIOS DE DET</a:t>
            </a:r>
          </a:p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CRITERIOS DE IA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2267744" y="4011910"/>
          <a:ext cx="4536508" cy="944688"/>
        </p:xfrm>
        <a:graphic>
          <a:graphicData uri="http://schemas.openxmlformats.org/drawingml/2006/table">
            <a:tbl>
              <a:tblPr/>
              <a:tblGrid>
                <a:gridCol w="1296144"/>
                <a:gridCol w="810091"/>
                <a:gridCol w="810091"/>
                <a:gridCol w="810091"/>
                <a:gridCol w="810091"/>
              </a:tblGrid>
              <a:tr h="314896">
                <a:tc>
                  <a:txBody>
                    <a:bodyPr/>
                    <a:lstStyle/>
                    <a:p>
                      <a:pPr algn="l" fontAlgn="b"/>
                      <a:r>
                        <a:rPr lang="es-AR" sz="16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RIdZO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Ti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TCon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TP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%PÑ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4896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b="0" i="0" u="none" strike="noStrike" dirty="0" err="1" smtClean="0">
                          <a:solidFill>
                            <a:srgbClr val="FF0000"/>
                          </a:solidFill>
                          <a:latin typeface="Arial"/>
                        </a:rPr>
                        <a:t>Res.ANUALES</a:t>
                      </a:r>
                      <a:endParaRPr lang="es-AR" sz="15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49.1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34.0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16.6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78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89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500" b="0" i="0" u="none" strike="noStrike" dirty="0" err="1" smtClean="0">
                          <a:solidFill>
                            <a:srgbClr val="FF0000"/>
                          </a:solidFill>
                          <a:latin typeface="Arial"/>
                        </a:rPr>
                        <a:t>Res.Periodo</a:t>
                      </a:r>
                      <a:endParaRPr lang="es-AR" sz="1500" b="0" i="0" u="none" strike="noStrike" dirty="0" smtClean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58.5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35.6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20.8</a:t>
                      </a:r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s-AR" sz="16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2530" name="Picture 2" descr="http://1.bp.blogspot.com/-bwi1-twsz9A/TmyhTTohGkI/AAAAAAAAAOE/5cRsmz3ax64/s320/soluciones_web_rompecabezas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75856" y="1995686"/>
            <a:ext cx="2473457" cy="1855093"/>
          </a:xfrm>
          <a:prstGeom prst="rect">
            <a:avLst/>
          </a:prstGeom>
          <a:noFill/>
        </p:spPr>
      </p:pic>
      <p:sp>
        <p:nvSpPr>
          <p:cNvPr id="21" name="20 Elipse"/>
          <p:cNvSpPr/>
          <p:nvPr/>
        </p:nvSpPr>
        <p:spPr>
          <a:xfrm>
            <a:off x="107504" y="4587974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674 0.0213 L 1.0158 0.021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  <p:bldGraphic spid="7" grpId="0">
        <p:bldAsOne/>
      </p:bldGraphic>
      <p:bldGraphic spid="7" grpId="1">
        <p:bldAsOne/>
      </p:bldGraphic>
      <p:bldGraphic spid="8" grpId="0">
        <p:bldAsOne/>
      </p:bldGraphic>
      <p:bldGraphic spid="8" grpId="1">
        <p:bldAsOne/>
      </p:bldGraphic>
      <p:bldGraphic spid="9" grpId="0">
        <p:bldAsOne/>
      </p:bldGraphic>
      <p:bldGraphic spid="9" grpId="1">
        <p:bldAsOne/>
      </p:bldGraphic>
      <p:bldGraphic spid="10" grpId="0">
        <p:bldAsOne/>
      </p:bldGraphic>
      <p:bldGraphic spid="10" grpId="1">
        <p:bldAsOne/>
      </p:bldGraphic>
      <p:bldGraphic spid="11" grpId="0">
        <p:bldAsOne/>
      </p:bldGraphic>
      <p:bldGraphic spid="11" grpId="1">
        <p:bldAsOne/>
      </p:bldGraphic>
      <p:bldP spid="13" grpId="0"/>
      <p:bldP spid="13" grpId="1"/>
      <p:bldP spid="14" grpId="0"/>
      <p:bldP spid="14" grpId="1"/>
      <p:bldP spid="15" grpId="0"/>
      <p:bldP spid="15" grpId="1"/>
      <p:bldGraphic spid="16" grpId="0">
        <p:bldAsOne/>
      </p:bldGraphic>
      <p:bldGraphic spid="16" grpId="1">
        <p:bldAsOne/>
      </p:bldGraphic>
      <p:bldP spid="17" grpId="0"/>
      <p:bldP spid="17" grpId="1"/>
      <p:bldP spid="2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1515</Words>
  <Application>Microsoft Office PowerPoint</Application>
  <PresentationFormat>Presentación en pantalla (16:9)</PresentationFormat>
  <Paragraphs>666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ANALISIS Y COMPARACION DE DATOS REPRODUCTIVOS</vt:lpstr>
      <vt:lpstr>ANALISIS Y COMPARACION ZO HOJA DE RUTA</vt:lpstr>
      <vt:lpstr>EL PORQUE DE UN ANALISIS DE LA ZONA OESTE</vt:lpstr>
      <vt:lpstr>LA PROPUESTA PARA COMPARARSE</vt:lpstr>
      <vt:lpstr>LA RESPUESTA PARA COMPARARSE</vt:lpstr>
      <vt:lpstr>NUESTRA METODOLOGIA DE COMPARACION</vt:lpstr>
      <vt:lpstr>BREVE RADIOGRAFIA</vt:lpstr>
      <vt:lpstr>CARACTERIZACION</vt:lpstr>
      <vt:lpstr>OBJETIVOS  ESTRATEGIAS  RESULTADOS</vt:lpstr>
      <vt:lpstr>TOP 10 ZONAL – LOS MEJORES RESULTADOS</vt:lpstr>
      <vt:lpstr>DISTRIBUCION DE FRECUENCIAS  RESULTADOS ZONALES</vt:lpstr>
      <vt:lpstr>RESUMEN POR CREA</vt:lpstr>
      <vt:lpstr>COMO MEDIMOS LAS TASAS ANUALES</vt:lpstr>
      <vt:lpstr>Diapositiva 14</vt:lpstr>
      <vt:lpstr>Diapositiva 15</vt:lpstr>
      <vt:lpstr>Diapositiva 16</vt:lpstr>
      <vt:lpstr>Diapositiva 17</vt:lpstr>
      <vt:lpstr>Diapositiva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Y COMPARACION DE DATOS REPRODUCTIVOS</dc:title>
  <dc:creator>Nicolás Villani</dc:creator>
  <cp:lastModifiedBy>Nicolás Villani</cp:lastModifiedBy>
  <cp:revision>87</cp:revision>
  <dcterms:created xsi:type="dcterms:W3CDTF">2015-10-06T12:18:40Z</dcterms:created>
  <dcterms:modified xsi:type="dcterms:W3CDTF">2015-10-09T08:41:07Z</dcterms:modified>
</cp:coreProperties>
</file>