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omments/comment2.xml" ContentType="application/vnd.openxmlformats-officedocument.presentationml.comment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omments/comment1.xml" ContentType="application/vnd.openxmlformats-officedocument.presentationml.comments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 Miguez" initials="M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1-12\Resultados\Analisis%20BD%20Gen%20Soja%2007-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4-15\Ensayos\Info%20Interna\Soja\Copia%20de%20Planilla%20ECR%20SOJA%20Consolida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1-12\Resultados\Analisis%20BD%20Gen%20Soja%2007-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1-12\Resultados\Analisis%20BD%20Gen%20Soja%2007-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1-12\Resultados\Analisis%20BD%20Gen%20Soja%2007-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ropbox\RIDZO\2011-12\Resultados\Analisis%20BD%20Gen%20Soja%2007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Correlacion Rto vs densidad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Datos!$AR$9:$AR$215</c:f>
              <c:numCache>
                <c:formatCode>#.##00</c:formatCode>
                <c:ptCount val="207"/>
                <c:pt idx="0">
                  <c:v>27.428571428571427</c:v>
                </c:pt>
                <c:pt idx="1">
                  <c:v>30.380952380952383</c:v>
                </c:pt>
                <c:pt idx="2">
                  <c:v>29.238095238095227</c:v>
                </c:pt>
                <c:pt idx="3">
                  <c:v>28.571428571428573</c:v>
                </c:pt>
                <c:pt idx="4">
                  <c:v>28.095238095238088</c:v>
                </c:pt>
                <c:pt idx="5">
                  <c:v>26.761904761904777</c:v>
                </c:pt>
                <c:pt idx="6">
                  <c:v>27.04761904761904</c:v>
                </c:pt>
                <c:pt idx="7">
                  <c:v>28.857142857142847</c:v>
                </c:pt>
                <c:pt idx="8">
                  <c:v>27.523809523809533</c:v>
                </c:pt>
                <c:pt idx="9">
                  <c:v>24.571428571428573</c:v>
                </c:pt>
                <c:pt idx="10">
                  <c:v>27.809523809523789</c:v>
                </c:pt>
                <c:pt idx="11">
                  <c:v>27.428571428571427</c:v>
                </c:pt>
                <c:pt idx="12">
                  <c:v>24.476190476190478</c:v>
                </c:pt>
                <c:pt idx="13">
                  <c:v>27.809523809523789</c:v>
                </c:pt>
                <c:pt idx="14">
                  <c:v>28.666666666666668</c:v>
                </c:pt>
                <c:pt idx="15">
                  <c:v>28.095238095238088</c:v>
                </c:pt>
                <c:pt idx="16">
                  <c:v>27.809523809523789</c:v>
                </c:pt>
                <c:pt idx="17">
                  <c:v>27.809523809523789</c:v>
                </c:pt>
                <c:pt idx="18">
                  <c:v>30.000000000000004</c:v>
                </c:pt>
                <c:pt idx="19">
                  <c:v>27.428571428571427</c:v>
                </c:pt>
                <c:pt idx="20">
                  <c:v>27.904761904761891</c:v>
                </c:pt>
                <c:pt idx="21">
                  <c:v>27.809523809523789</c:v>
                </c:pt>
                <c:pt idx="22">
                  <c:v>26.761904761904777</c:v>
                </c:pt>
                <c:pt idx="23">
                  <c:v>28.571428571428573</c:v>
                </c:pt>
                <c:pt idx="24">
                  <c:v>27.523809523809533</c:v>
                </c:pt>
                <c:pt idx="25">
                  <c:v>29.904761904761891</c:v>
                </c:pt>
                <c:pt idx="26">
                  <c:v>27.904761904761891</c:v>
                </c:pt>
                <c:pt idx="27">
                  <c:v>28</c:v>
                </c:pt>
                <c:pt idx="28">
                  <c:v>28.190476190476193</c:v>
                </c:pt>
                <c:pt idx="29">
                  <c:v>28.761904761904773</c:v>
                </c:pt>
                <c:pt idx="30">
                  <c:v>27.904761904761891</c:v>
                </c:pt>
                <c:pt idx="31">
                  <c:v>24.666666666666668</c:v>
                </c:pt>
                <c:pt idx="32">
                  <c:v>28.190476190476193</c:v>
                </c:pt>
                <c:pt idx="33">
                  <c:v>27.619047619047631</c:v>
                </c:pt>
                <c:pt idx="34">
                  <c:v>24.285714285714267</c:v>
                </c:pt>
                <c:pt idx="35">
                  <c:v>28.857142857142847</c:v>
                </c:pt>
                <c:pt idx="36">
                  <c:v>27.333333333333318</c:v>
                </c:pt>
                <c:pt idx="37">
                  <c:v>29.333333333333318</c:v>
                </c:pt>
                <c:pt idx="38">
                  <c:v>26.476190476190485</c:v>
                </c:pt>
                <c:pt idx="39">
                  <c:v>28.190476190476193</c:v>
                </c:pt>
                <c:pt idx="40">
                  <c:v>29.047619047619037</c:v>
                </c:pt>
                <c:pt idx="41">
                  <c:v>29.714285714285737</c:v>
                </c:pt>
                <c:pt idx="42">
                  <c:v>29.14285714285716</c:v>
                </c:pt>
                <c:pt idx="43">
                  <c:v>29.714285714285737</c:v>
                </c:pt>
                <c:pt idx="44">
                  <c:v>34.047619047619044</c:v>
                </c:pt>
                <c:pt idx="45">
                  <c:v>39.047619047619044</c:v>
                </c:pt>
                <c:pt idx="46">
                  <c:v>38.095238095238102</c:v>
                </c:pt>
                <c:pt idx="47">
                  <c:v>43.095238095238102</c:v>
                </c:pt>
                <c:pt idx="48">
                  <c:v>39.047619047619044</c:v>
                </c:pt>
                <c:pt idx="49">
                  <c:v>41.904761904761905</c:v>
                </c:pt>
                <c:pt idx="50">
                  <c:v>35.476190476190474</c:v>
                </c:pt>
                <c:pt idx="51">
                  <c:v>40.714285714285715</c:v>
                </c:pt>
                <c:pt idx="52">
                  <c:v>35.476190476190474</c:v>
                </c:pt>
                <c:pt idx="53">
                  <c:v>41.666666666666629</c:v>
                </c:pt>
                <c:pt idx="54">
                  <c:v>37.857142857142833</c:v>
                </c:pt>
                <c:pt idx="55">
                  <c:v>36.904761904761905</c:v>
                </c:pt>
                <c:pt idx="56">
                  <c:v>33.095238095238102</c:v>
                </c:pt>
                <c:pt idx="57">
                  <c:v>33.333333333333336</c:v>
                </c:pt>
                <c:pt idx="58">
                  <c:v>31.666666666666671</c:v>
                </c:pt>
                <c:pt idx="59">
                  <c:v>34.047619047619044</c:v>
                </c:pt>
                <c:pt idx="60">
                  <c:v>32.142857142857153</c:v>
                </c:pt>
                <c:pt idx="61">
                  <c:v>31.428571428571427</c:v>
                </c:pt>
                <c:pt idx="62">
                  <c:v>31.428571428571427</c:v>
                </c:pt>
                <c:pt idx="63">
                  <c:v>37.619047619047578</c:v>
                </c:pt>
                <c:pt idx="64">
                  <c:v>30.952380952380945</c:v>
                </c:pt>
                <c:pt idx="65">
                  <c:v>27.380952380952383</c:v>
                </c:pt>
                <c:pt idx="66">
                  <c:v>33.375</c:v>
                </c:pt>
                <c:pt idx="67">
                  <c:v>32.25</c:v>
                </c:pt>
                <c:pt idx="68">
                  <c:v>31.5</c:v>
                </c:pt>
                <c:pt idx="69">
                  <c:v>31.875</c:v>
                </c:pt>
                <c:pt idx="70">
                  <c:v>31.875</c:v>
                </c:pt>
                <c:pt idx="71">
                  <c:v>32.625000000000021</c:v>
                </c:pt>
                <c:pt idx="72">
                  <c:v>31.5</c:v>
                </c:pt>
                <c:pt idx="73">
                  <c:v>31.875</c:v>
                </c:pt>
                <c:pt idx="74">
                  <c:v>32.25</c:v>
                </c:pt>
                <c:pt idx="75">
                  <c:v>32.25</c:v>
                </c:pt>
                <c:pt idx="76">
                  <c:v>33.75</c:v>
                </c:pt>
                <c:pt idx="77">
                  <c:v>32.625000000000021</c:v>
                </c:pt>
                <c:pt idx="78">
                  <c:v>31.875</c:v>
                </c:pt>
                <c:pt idx="79">
                  <c:v>32.25</c:v>
                </c:pt>
                <c:pt idx="80">
                  <c:v>31.5</c:v>
                </c:pt>
                <c:pt idx="81">
                  <c:v>33.375</c:v>
                </c:pt>
                <c:pt idx="82">
                  <c:v>32.625000000000021</c:v>
                </c:pt>
                <c:pt idx="83">
                  <c:v>32.25</c:v>
                </c:pt>
                <c:pt idx="84">
                  <c:v>34.125000000000021</c:v>
                </c:pt>
                <c:pt idx="85">
                  <c:v>34.125000000000021</c:v>
                </c:pt>
                <c:pt idx="86">
                  <c:v>34.125000000000021</c:v>
                </c:pt>
                <c:pt idx="87">
                  <c:v>34.125000000000021</c:v>
                </c:pt>
                <c:pt idx="88">
                  <c:v>33.375</c:v>
                </c:pt>
                <c:pt idx="89">
                  <c:v>30</c:v>
                </c:pt>
                <c:pt idx="90">
                  <c:v>33.75</c:v>
                </c:pt>
                <c:pt idx="91">
                  <c:v>32.25</c:v>
                </c:pt>
                <c:pt idx="92">
                  <c:v>30.375</c:v>
                </c:pt>
                <c:pt idx="93">
                  <c:v>31.875</c:v>
                </c:pt>
                <c:pt idx="94">
                  <c:v>33</c:v>
                </c:pt>
                <c:pt idx="95">
                  <c:v>34.125000000000021</c:v>
                </c:pt>
                <c:pt idx="96">
                  <c:v>34.5</c:v>
                </c:pt>
                <c:pt idx="97">
                  <c:v>32.25</c:v>
                </c:pt>
                <c:pt idx="98">
                  <c:v>31.875</c:v>
                </c:pt>
                <c:pt idx="99">
                  <c:v>33.375</c:v>
                </c:pt>
                <c:pt idx="100">
                  <c:v>32.25</c:v>
                </c:pt>
                <c:pt idx="101">
                  <c:v>32.625000000000021</c:v>
                </c:pt>
                <c:pt idx="102">
                  <c:v>30.75</c:v>
                </c:pt>
                <c:pt idx="103">
                  <c:v>33.375</c:v>
                </c:pt>
                <c:pt idx="104">
                  <c:v>30.75</c:v>
                </c:pt>
                <c:pt idx="105">
                  <c:v>33.375</c:v>
                </c:pt>
                <c:pt idx="106">
                  <c:v>24.285714285714267</c:v>
                </c:pt>
                <c:pt idx="107">
                  <c:v>32.142857142857153</c:v>
                </c:pt>
                <c:pt idx="108">
                  <c:v>30.714285714285733</c:v>
                </c:pt>
                <c:pt idx="109">
                  <c:v>31.428571428571427</c:v>
                </c:pt>
                <c:pt idx="110">
                  <c:v>30.714285714285733</c:v>
                </c:pt>
                <c:pt idx="111">
                  <c:v>37.857142857142833</c:v>
                </c:pt>
                <c:pt idx="112">
                  <c:v>31.428571428571427</c:v>
                </c:pt>
                <c:pt idx="113">
                  <c:v>38.571428571428548</c:v>
                </c:pt>
                <c:pt idx="114">
                  <c:v>30.000000000000004</c:v>
                </c:pt>
                <c:pt idx="115">
                  <c:v>30.000000000000004</c:v>
                </c:pt>
                <c:pt idx="116">
                  <c:v>29.285714285714267</c:v>
                </c:pt>
                <c:pt idx="117">
                  <c:v>32.857142857142833</c:v>
                </c:pt>
                <c:pt idx="118">
                  <c:v>34.285714285714285</c:v>
                </c:pt>
                <c:pt idx="119">
                  <c:v>37.142857142857153</c:v>
                </c:pt>
                <c:pt idx="120">
                  <c:v>37.142857142857153</c:v>
                </c:pt>
                <c:pt idx="121">
                  <c:v>38.571428571428548</c:v>
                </c:pt>
                <c:pt idx="122">
                  <c:v>34.285714285714285</c:v>
                </c:pt>
                <c:pt idx="123">
                  <c:v>28.571428571428573</c:v>
                </c:pt>
                <c:pt idx="124">
                  <c:v>30.000000000000004</c:v>
                </c:pt>
                <c:pt idx="125">
                  <c:v>37.142857142857153</c:v>
                </c:pt>
                <c:pt idx="126">
                  <c:v>35.714285714285715</c:v>
                </c:pt>
                <c:pt idx="127">
                  <c:v>34.285714285714285</c:v>
                </c:pt>
                <c:pt idx="128">
                  <c:v>32.857142857142833</c:v>
                </c:pt>
                <c:pt idx="129">
                  <c:v>37.142857142857153</c:v>
                </c:pt>
                <c:pt idx="130">
                  <c:v>32.142857142857153</c:v>
                </c:pt>
                <c:pt idx="131">
                  <c:v>35</c:v>
                </c:pt>
                <c:pt idx="132">
                  <c:v>29.285714285714267</c:v>
                </c:pt>
                <c:pt idx="133">
                  <c:v>37.857142857142833</c:v>
                </c:pt>
                <c:pt idx="134">
                  <c:v>30.000000000000004</c:v>
                </c:pt>
                <c:pt idx="135">
                  <c:v>32.142857142857153</c:v>
                </c:pt>
                <c:pt idx="136">
                  <c:v>27.857142857142847</c:v>
                </c:pt>
                <c:pt idx="137">
                  <c:v>36.428571428571459</c:v>
                </c:pt>
                <c:pt idx="138">
                  <c:v>34.285714285714285</c:v>
                </c:pt>
                <c:pt idx="139">
                  <c:v>32.142857142857153</c:v>
                </c:pt>
                <c:pt idx="140">
                  <c:v>41.428571428571459</c:v>
                </c:pt>
                <c:pt idx="141">
                  <c:v>32.142857142857153</c:v>
                </c:pt>
                <c:pt idx="142">
                  <c:v>33.571428571428548</c:v>
                </c:pt>
                <c:pt idx="143">
                  <c:v>39.285714285714285</c:v>
                </c:pt>
                <c:pt idx="144">
                  <c:v>35.714285714285715</c:v>
                </c:pt>
                <c:pt idx="145">
                  <c:v>27.857142857142847</c:v>
                </c:pt>
                <c:pt idx="146">
                  <c:v>27.857142857142847</c:v>
                </c:pt>
                <c:pt idx="147">
                  <c:v>27.857142857142847</c:v>
                </c:pt>
                <c:pt idx="148">
                  <c:v>30.714285714285733</c:v>
                </c:pt>
                <c:pt idx="149">
                  <c:v>25.714285714285733</c:v>
                </c:pt>
                <c:pt idx="150">
                  <c:v>30.000000000000004</c:v>
                </c:pt>
                <c:pt idx="151">
                  <c:v>28.571428571428573</c:v>
                </c:pt>
                <c:pt idx="152">
                  <c:v>32.857142857142833</c:v>
                </c:pt>
                <c:pt idx="153">
                  <c:v>31.428571428571427</c:v>
                </c:pt>
                <c:pt idx="154">
                  <c:v>34.285714285714285</c:v>
                </c:pt>
                <c:pt idx="155">
                  <c:v>25</c:v>
                </c:pt>
                <c:pt idx="156">
                  <c:v>28.571428571428573</c:v>
                </c:pt>
                <c:pt idx="157">
                  <c:v>26.428571428571427</c:v>
                </c:pt>
                <c:pt idx="158">
                  <c:v>30.000000000000004</c:v>
                </c:pt>
                <c:pt idx="159">
                  <c:v>29.285714285714267</c:v>
                </c:pt>
                <c:pt idx="160">
                  <c:v>25.714285714285733</c:v>
                </c:pt>
                <c:pt idx="161">
                  <c:v>27.857142857142847</c:v>
                </c:pt>
                <c:pt idx="162">
                  <c:v>25</c:v>
                </c:pt>
                <c:pt idx="163">
                  <c:v>27.857142857142847</c:v>
                </c:pt>
                <c:pt idx="164">
                  <c:v>26.428571428571427</c:v>
                </c:pt>
                <c:pt idx="165">
                  <c:v>17.142857142857153</c:v>
                </c:pt>
                <c:pt idx="166">
                  <c:v>20.714285714285733</c:v>
                </c:pt>
                <c:pt idx="167">
                  <c:v>32.857142857142833</c:v>
                </c:pt>
                <c:pt idx="168">
                  <c:v>30.000000000000004</c:v>
                </c:pt>
                <c:pt idx="169">
                  <c:v>27.857142857142847</c:v>
                </c:pt>
                <c:pt idx="170">
                  <c:v>22.857142857142847</c:v>
                </c:pt>
                <c:pt idx="171">
                  <c:v>22.142857142857157</c:v>
                </c:pt>
                <c:pt idx="172">
                  <c:v>33.571428571428548</c:v>
                </c:pt>
                <c:pt idx="173">
                  <c:v>27.142857142857157</c:v>
                </c:pt>
                <c:pt idx="174">
                  <c:v>30.000000000000004</c:v>
                </c:pt>
                <c:pt idx="175">
                  <c:v>30.000000000000004</c:v>
                </c:pt>
                <c:pt idx="176">
                  <c:v>25.714285714285733</c:v>
                </c:pt>
                <c:pt idx="177">
                  <c:v>31.428571428571427</c:v>
                </c:pt>
                <c:pt idx="178">
                  <c:v>29.285714285714267</c:v>
                </c:pt>
                <c:pt idx="179">
                  <c:v>30.714285714285733</c:v>
                </c:pt>
                <c:pt idx="180">
                  <c:v>30.714285714285733</c:v>
                </c:pt>
                <c:pt idx="181">
                  <c:v>23.571428571428573</c:v>
                </c:pt>
                <c:pt idx="182">
                  <c:v>26.428571428571427</c:v>
                </c:pt>
                <c:pt idx="183">
                  <c:v>26.428571428571427</c:v>
                </c:pt>
                <c:pt idx="184">
                  <c:v>27.142857142857157</c:v>
                </c:pt>
                <c:pt idx="185">
                  <c:v>25.714285714285733</c:v>
                </c:pt>
                <c:pt idx="186">
                  <c:v>39.285714285714285</c:v>
                </c:pt>
                <c:pt idx="187">
                  <c:v>36.428571428571459</c:v>
                </c:pt>
                <c:pt idx="188">
                  <c:v>37.142857142857153</c:v>
                </c:pt>
                <c:pt idx="189">
                  <c:v>33.571428571428548</c:v>
                </c:pt>
                <c:pt idx="190">
                  <c:v>40.714285714285715</c:v>
                </c:pt>
                <c:pt idx="191">
                  <c:v>42.857142857142833</c:v>
                </c:pt>
                <c:pt idx="192">
                  <c:v>45</c:v>
                </c:pt>
                <c:pt idx="193">
                  <c:v>40.714285714285715</c:v>
                </c:pt>
                <c:pt idx="194">
                  <c:v>31.428571428571427</c:v>
                </c:pt>
                <c:pt idx="195">
                  <c:v>34.285714285714285</c:v>
                </c:pt>
                <c:pt idx="196">
                  <c:v>34.285714285714285</c:v>
                </c:pt>
                <c:pt idx="197">
                  <c:v>40.714285714285715</c:v>
                </c:pt>
                <c:pt idx="198">
                  <c:v>37.857142857142833</c:v>
                </c:pt>
                <c:pt idx="199">
                  <c:v>37.142857142857153</c:v>
                </c:pt>
                <c:pt idx="200">
                  <c:v>34.285714285714285</c:v>
                </c:pt>
                <c:pt idx="201">
                  <c:v>37.857142857142833</c:v>
                </c:pt>
                <c:pt idx="202">
                  <c:v>36.428571428571459</c:v>
                </c:pt>
                <c:pt idx="203">
                  <c:v>44.285714285714292</c:v>
                </c:pt>
                <c:pt idx="204">
                  <c:v>37.857142857142833</c:v>
                </c:pt>
                <c:pt idx="205">
                  <c:v>37.142857142857153</c:v>
                </c:pt>
                <c:pt idx="206">
                  <c:v>37.857142857142833</c:v>
                </c:pt>
              </c:numCache>
            </c:numRef>
          </c:xVal>
          <c:yVal>
            <c:numRef>
              <c:f>Datos!$CH$9:$CH$215</c:f>
              <c:numCache>
                <c:formatCode>#,##0</c:formatCode>
                <c:ptCount val="207"/>
                <c:pt idx="0">
                  <c:v>5965.3179190751453</c:v>
                </c:pt>
                <c:pt idx="1">
                  <c:v>4875.3096614368333</c:v>
                </c:pt>
                <c:pt idx="2">
                  <c:v>5790.956634887274</c:v>
                </c:pt>
                <c:pt idx="3">
                  <c:v>5771.7388584440578</c:v>
                </c:pt>
                <c:pt idx="4">
                  <c:v>4954.5829892650727</c:v>
                </c:pt>
                <c:pt idx="5">
                  <c:v>4338.4130320546501</c:v>
                </c:pt>
                <c:pt idx="6">
                  <c:v>4822.1604984610804</c:v>
                </c:pt>
                <c:pt idx="7">
                  <c:v>5061.4818707304221</c:v>
                </c:pt>
                <c:pt idx="8">
                  <c:v>4017.7163876585842</c:v>
                </c:pt>
                <c:pt idx="9">
                  <c:v>3779.2958486600091</c:v>
                </c:pt>
                <c:pt idx="10">
                  <c:v>3890.7989890648823</c:v>
                </c:pt>
                <c:pt idx="11">
                  <c:v>4795.6359632660224</c:v>
                </c:pt>
                <c:pt idx="12">
                  <c:v>3787.7036258539147</c:v>
                </c:pt>
                <c:pt idx="13">
                  <c:v>3783.1994595000378</c:v>
                </c:pt>
                <c:pt idx="14">
                  <c:v>4699.9474513925352</c:v>
                </c:pt>
                <c:pt idx="15">
                  <c:v>5537.8224857993673</c:v>
                </c:pt>
                <c:pt idx="16">
                  <c:v>5362.1599979981465</c:v>
                </c:pt>
                <c:pt idx="17">
                  <c:v>5513.3998949027882</c:v>
                </c:pt>
                <c:pt idx="18">
                  <c:v>5015.1390035783124</c:v>
                </c:pt>
                <c:pt idx="19">
                  <c:v>3556.1894752646185</c:v>
                </c:pt>
                <c:pt idx="20">
                  <c:v>5303.1053724695385</c:v>
                </c:pt>
                <c:pt idx="21">
                  <c:v>5015.1390035783124</c:v>
                </c:pt>
                <c:pt idx="22">
                  <c:v>4433.7011735855713</c:v>
                </c:pt>
                <c:pt idx="23">
                  <c:v>5259.6651903010343</c:v>
                </c:pt>
                <c:pt idx="24">
                  <c:v>4524.1848710056829</c:v>
                </c:pt>
                <c:pt idx="25">
                  <c:v>3976.8786127167632</c:v>
                </c:pt>
                <c:pt idx="26">
                  <c:v>3882.1910266996974</c:v>
                </c:pt>
                <c:pt idx="27">
                  <c:v>5332.6326852338434</c:v>
                </c:pt>
                <c:pt idx="28">
                  <c:v>5055.8766859344887</c:v>
                </c:pt>
                <c:pt idx="29">
                  <c:v>3734.4543702925225</c:v>
                </c:pt>
                <c:pt idx="30">
                  <c:v>4051.7478667767687</c:v>
                </c:pt>
                <c:pt idx="31">
                  <c:v>5050.2715011385526</c:v>
                </c:pt>
                <c:pt idx="32">
                  <c:v>4367.2396967194654</c:v>
                </c:pt>
                <c:pt idx="33">
                  <c:v>3697.5202061907257</c:v>
                </c:pt>
                <c:pt idx="34">
                  <c:v>4609.5638465580687</c:v>
                </c:pt>
                <c:pt idx="35">
                  <c:v>4731.9770787978878</c:v>
                </c:pt>
                <c:pt idx="36">
                  <c:v>3860.6711207867279</c:v>
                </c:pt>
                <c:pt idx="37">
                  <c:v>3697.5202061907257</c:v>
                </c:pt>
                <c:pt idx="38">
                  <c:v>3619.3478968045461</c:v>
                </c:pt>
                <c:pt idx="39">
                  <c:v>5236.4437104321478</c:v>
                </c:pt>
                <c:pt idx="40">
                  <c:v>5050.2715011385526</c:v>
                </c:pt>
                <c:pt idx="41">
                  <c:v>3903.710932612667</c:v>
                </c:pt>
                <c:pt idx="42">
                  <c:v>5507.2942471786409</c:v>
                </c:pt>
                <c:pt idx="43">
                  <c:v>4519.1802417235967</c:v>
                </c:pt>
                <c:pt idx="44">
                  <c:v>5887.7220843672503</c:v>
                </c:pt>
                <c:pt idx="45">
                  <c:v>5363.1591634172337</c:v>
                </c:pt>
                <c:pt idx="46">
                  <c:v>4731.9361928394192</c:v>
                </c:pt>
                <c:pt idx="47">
                  <c:v>5759.5916341722832</c:v>
                </c:pt>
                <c:pt idx="48">
                  <c:v>5523.6960888573822</c:v>
                </c:pt>
                <c:pt idx="49">
                  <c:v>6210.291386033321</c:v>
                </c:pt>
                <c:pt idx="50">
                  <c:v>5913.4321162708256</c:v>
                </c:pt>
                <c:pt idx="51">
                  <c:v>5380.2538107054215</c:v>
                </c:pt>
                <c:pt idx="52">
                  <c:v>6010.3736263736291</c:v>
                </c:pt>
                <c:pt idx="53">
                  <c:v>5745.4273898144866</c:v>
                </c:pt>
                <c:pt idx="54">
                  <c:v>5586.747016424436</c:v>
                </c:pt>
                <c:pt idx="55">
                  <c:v>6093.4987593052074</c:v>
                </c:pt>
                <c:pt idx="56">
                  <c:v>5635.3274252629126</c:v>
                </c:pt>
                <c:pt idx="57">
                  <c:v>5599.3572019378498</c:v>
                </c:pt>
                <c:pt idx="58">
                  <c:v>5641.6873449131517</c:v>
                </c:pt>
                <c:pt idx="59">
                  <c:v>5891.497577691126</c:v>
                </c:pt>
                <c:pt idx="60">
                  <c:v>5953.5654023395955</c:v>
                </c:pt>
                <c:pt idx="61">
                  <c:v>5532.9542715349198</c:v>
                </c:pt>
                <c:pt idx="62">
                  <c:v>5891.497577691126</c:v>
                </c:pt>
                <c:pt idx="63">
                  <c:v>6029.3399503722085</c:v>
                </c:pt>
                <c:pt idx="64">
                  <c:v>5849.3867422899684</c:v>
                </c:pt>
                <c:pt idx="65">
                  <c:v>5941.6027035330289</c:v>
                </c:pt>
                <c:pt idx="66">
                  <c:v>4544.7148851850898</c:v>
                </c:pt>
                <c:pt idx="67">
                  <c:v>5188.0200724131382</c:v>
                </c:pt>
                <c:pt idx="68">
                  <c:v>5598.6081997642732</c:v>
                </c:pt>
                <c:pt idx="69">
                  <c:v>6445.7219081496532</c:v>
                </c:pt>
                <c:pt idx="70">
                  <c:v>5025.1610945252633</c:v>
                </c:pt>
                <c:pt idx="71">
                  <c:v>5646.9542018675002</c:v>
                </c:pt>
                <c:pt idx="72">
                  <c:v>5987.4935597478925</c:v>
                </c:pt>
                <c:pt idx="73">
                  <c:v>5357.2310797744321</c:v>
                </c:pt>
                <c:pt idx="74">
                  <c:v>4873.5946134790101</c:v>
                </c:pt>
                <c:pt idx="75">
                  <c:v>4564.2860671762401</c:v>
                </c:pt>
                <c:pt idx="76">
                  <c:v>5339.2336629330821</c:v>
                </c:pt>
                <c:pt idx="77">
                  <c:v>5967.3787997487389</c:v>
                </c:pt>
                <c:pt idx="78">
                  <c:v>5823.3994650179648</c:v>
                </c:pt>
                <c:pt idx="79">
                  <c:v>6452.956163938823</c:v>
                </c:pt>
                <c:pt idx="80">
                  <c:v>4726.9685998009727</c:v>
                </c:pt>
                <c:pt idx="81">
                  <c:v>5994.1984797476134</c:v>
                </c:pt>
                <c:pt idx="82">
                  <c:v>5042.0998397877038</c:v>
                </c:pt>
                <c:pt idx="83">
                  <c:v>6145.0591797412635</c:v>
                </c:pt>
                <c:pt idx="84">
                  <c:v>5199.6654597810702</c:v>
                </c:pt>
                <c:pt idx="85">
                  <c:v>5339.2336629330821</c:v>
                </c:pt>
                <c:pt idx="86">
                  <c:v>5339.2336629330821</c:v>
                </c:pt>
                <c:pt idx="87">
                  <c:v>5199.6654597810702</c:v>
                </c:pt>
                <c:pt idx="88">
                  <c:v>5678.7143492345795</c:v>
                </c:pt>
                <c:pt idx="89">
                  <c:v>5678.7143492345795</c:v>
                </c:pt>
                <c:pt idx="90">
                  <c:v>5678.7143492345795</c:v>
                </c:pt>
                <c:pt idx="91">
                  <c:v>5357.2310797744321</c:v>
                </c:pt>
                <c:pt idx="92">
                  <c:v>6467.4246755171635</c:v>
                </c:pt>
                <c:pt idx="93">
                  <c:v>5980.788639748177</c:v>
                </c:pt>
                <c:pt idx="94">
                  <c:v>5357.2310797744321</c:v>
                </c:pt>
                <c:pt idx="95">
                  <c:v>6145.0591797412635</c:v>
                </c:pt>
                <c:pt idx="96">
                  <c:v>5047.7460882085161</c:v>
                </c:pt>
                <c:pt idx="97">
                  <c:v>5980.788639748177</c:v>
                </c:pt>
                <c:pt idx="98">
                  <c:v>5199.6654597810702</c:v>
                </c:pt>
                <c:pt idx="99">
                  <c:v>5514.7966997678041</c:v>
                </c:pt>
                <c:pt idx="100">
                  <c:v>4574.5198924389679</c:v>
                </c:pt>
                <c:pt idx="101">
                  <c:v>5829.9279397545324</c:v>
                </c:pt>
                <c:pt idx="102">
                  <c:v>5351.2319408273161</c:v>
                </c:pt>
                <c:pt idx="103">
                  <c:v>4594.6346524381206</c:v>
                </c:pt>
                <c:pt idx="104">
                  <c:v>5369.2293576686625</c:v>
                </c:pt>
                <c:pt idx="105">
                  <c:v>5836.4564144910992</c:v>
                </c:pt>
                <c:pt idx="106">
                  <c:v>4028.6212114627087</c:v>
                </c:pt>
                <c:pt idx="107">
                  <c:v>3746.5181608777602</c:v>
                </c:pt>
                <c:pt idx="108">
                  <c:v>4033.2043982789351</c:v>
                </c:pt>
                <c:pt idx="109">
                  <c:v>3755.0523708114242</c:v>
                </c:pt>
                <c:pt idx="110">
                  <c:v>4321.1549630776954</c:v>
                </c:pt>
                <c:pt idx="111">
                  <c:v>4326.0542317433128</c:v>
                </c:pt>
                <c:pt idx="112">
                  <c:v>4884.2547777747022</c:v>
                </c:pt>
                <c:pt idx="113">
                  <c:v>4906.3805072323485</c:v>
                </c:pt>
                <c:pt idx="114">
                  <c:v>4755.451424146283</c:v>
                </c:pt>
                <c:pt idx="115">
                  <c:v>4056.1203323600662</c:v>
                </c:pt>
                <c:pt idx="116">
                  <c:v>4056.1203323600662</c:v>
                </c:pt>
                <c:pt idx="117">
                  <c:v>4776.944989905136</c:v>
                </c:pt>
                <c:pt idx="118">
                  <c:v>5052.2522807280948</c:v>
                </c:pt>
                <c:pt idx="119">
                  <c:v>4485.833606612433</c:v>
                </c:pt>
                <c:pt idx="120">
                  <c:v>4335.852769074555</c:v>
                </c:pt>
                <c:pt idx="121">
                  <c:v>3925.1044057858776</c:v>
                </c:pt>
                <c:pt idx="122">
                  <c:v>4345.6513064057999</c:v>
                </c:pt>
                <c:pt idx="123">
                  <c:v>4200.727778458232</c:v>
                </c:pt>
                <c:pt idx="124">
                  <c:v>4210.210233940079</c:v>
                </c:pt>
                <c:pt idx="125">
                  <c:v>4214.9514616810056</c:v>
                </c:pt>
                <c:pt idx="126">
                  <c:v>4495.9482257930704</c:v>
                </c:pt>
                <c:pt idx="127">
                  <c:v>4506.0628449737123</c:v>
                </c:pt>
                <c:pt idx="128">
                  <c:v>4355.4498437370366</c:v>
                </c:pt>
                <c:pt idx="129">
                  <c:v>4922.9748043255795</c:v>
                </c:pt>
                <c:pt idx="130">
                  <c:v>4375.0469183995201</c:v>
                </c:pt>
                <c:pt idx="131">
                  <c:v>4641.6619583641204</c:v>
                </c:pt>
                <c:pt idx="132">
                  <c:v>4641.6619583641204</c:v>
                </c:pt>
                <c:pt idx="133">
                  <c:v>4646.8773088791322</c:v>
                </c:pt>
                <c:pt idx="134">
                  <c:v>4229.1751449037756</c:v>
                </c:pt>
                <c:pt idx="135">
                  <c:v>3942.8049893519933</c:v>
                </c:pt>
                <c:pt idx="136">
                  <c:v>4083.6194532574227</c:v>
                </c:pt>
                <c:pt idx="137">
                  <c:v>4229.1751449037756</c:v>
                </c:pt>
                <c:pt idx="138">
                  <c:v>4662.5233604241821</c:v>
                </c:pt>
                <c:pt idx="139">
                  <c:v>4214.9514616810056</c:v>
                </c:pt>
                <c:pt idx="140">
                  <c:v>4355.4498437370366</c:v>
                </c:pt>
                <c:pt idx="141">
                  <c:v>4939.569101418816</c:v>
                </c:pt>
                <c:pt idx="142">
                  <c:v>4506.0628449737123</c:v>
                </c:pt>
                <c:pt idx="143">
                  <c:v>4506.0628449737123</c:v>
                </c:pt>
                <c:pt idx="144">
                  <c:v>4420.0885819382911</c:v>
                </c:pt>
                <c:pt idx="145">
                  <c:v>4803.8119471037044</c:v>
                </c:pt>
                <c:pt idx="146">
                  <c:v>3575.2270850536729</c:v>
                </c:pt>
                <c:pt idx="147">
                  <c:v>3637.5722543352613</c:v>
                </c:pt>
                <c:pt idx="148">
                  <c:v>3563.3360858794399</c:v>
                </c:pt>
                <c:pt idx="149">
                  <c:v>3095.0949628406279</c:v>
                </c:pt>
                <c:pt idx="150">
                  <c:v>3060.6110652353441</c:v>
                </c:pt>
                <c:pt idx="151">
                  <c:v>2820.9744013212207</c:v>
                </c:pt>
                <c:pt idx="152">
                  <c:v>3167.4098541150552</c:v>
                </c:pt>
                <c:pt idx="153">
                  <c:v>3040.2972749793562</c:v>
                </c:pt>
                <c:pt idx="154">
                  <c:v>3124.8554913294802</c:v>
                </c:pt>
                <c:pt idx="155">
                  <c:v>3035.8161299201765</c:v>
                </c:pt>
                <c:pt idx="156">
                  <c:v>2666.556564822461</c:v>
                </c:pt>
                <c:pt idx="157">
                  <c:v>3563.3360858794399</c:v>
                </c:pt>
                <c:pt idx="158">
                  <c:v>2359.7027250206429</c:v>
                </c:pt>
                <c:pt idx="159">
                  <c:v>2447.0685383980185</c:v>
                </c:pt>
                <c:pt idx="160">
                  <c:v>2546.4905037159369</c:v>
                </c:pt>
                <c:pt idx="161">
                  <c:v>2684.3930635838165</c:v>
                </c:pt>
                <c:pt idx="162">
                  <c:v>2521.2221304706854</c:v>
                </c:pt>
                <c:pt idx="163">
                  <c:v>2882.3286540049548</c:v>
                </c:pt>
                <c:pt idx="164">
                  <c:v>3654.6765758326451</c:v>
                </c:pt>
                <c:pt idx="165">
                  <c:v>2687.3658133773761</c:v>
                </c:pt>
                <c:pt idx="166">
                  <c:v>2687.3658133773761</c:v>
                </c:pt>
                <c:pt idx="167">
                  <c:v>3163.8865951004682</c:v>
                </c:pt>
                <c:pt idx="168">
                  <c:v>2808.4227910817503</c:v>
                </c:pt>
                <c:pt idx="169">
                  <c:v>3084.7894302229552</c:v>
                </c:pt>
                <c:pt idx="170">
                  <c:v>2598.2658959537548</c:v>
                </c:pt>
                <c:pt idx="171">
                  <c:v>2911.3129644921555</c:v>
                </c:pt>
                <c:pt idx="172">
                  <c:v>2663.5838150289005</c:v>
                </c:pt>
                <c:pt idx="173">
                  <c:v>2952.9314616019819</c:v>
                </c:pt>
                <c:pt idx="174">
                  <c:v>2966.1436829066888</c:v>
                </c:pt>
                <c:pt idx="175">
                  <c:v>2583.8150289017353</c:v>
                </c:pt>
                <c:pt idx="176">
                  <c:v>2538.067712634188</c:v>
                </c:pt>
                <c:pt idx="177">
                  <c:v>2814.6985962014878</c:v>
                </c:pt>
                <c:pt idx="178">
                  <c:v>2879.108175061931</c:v>
                </c:pt>
                <c:pt idx="179">
                  <c:v>2515.6069364161849</c:v>
                </c:pt>
                <c:pt idx="180">
                  <c:v>2802.1469859620129</c:v>
                </c:pt>
                <c:pt idx="181">
                  <c:v>2758.959537572257</c:v>
                </c:pt>
                <c:pt idx="182">
                  <c:v>3401.1780897330018</c:v>
                </c:pt>
                <c:pt idx="183">
                  <c:v>3023.3691164327015</c:v>
                </c:pt>
                <c:pt idx="184">
                  <c:v>3318.3319570602825</c:v>
                </c:pt>
                <c:pt idx="185">
                  <c:v>2311.5606936416184</c:v>
                </c:pt>
                <c:pt idx="186">
                  <c:v>3058.3289542827119</c:v>
                </c:pt>
                <c:pt idx="187">
                  <c:v>3720.4414083026804</c:v>
                </c:pt>
                <c:pt idx="188">
                  <c:v>3346.0701148562448</c:v>
                </c:pt>
                <c:pt idx="189">
                  <c:v>3801.5164026724742</c:v>
                </c:pt>
                <c:pt idx="190">
                  <c:v>3089.8581187598547</c:v>
                </c:pt>
                <c:pt idx="191">
                  <c:v>3909.6163951655285</c:v>
                </c:pt>
                <c:pt idx="192">
                  <c:v>3488.8521882741566</c:v>
                </c:pt>
                <c:pt idx="193">
                  <c:v>3864.8750093836811</c:v>
                </c:pt>
                <c:pt idx="194">
                  <c:v>4074.1686059605127</c:v>
                </c:pt>
                <c:pt idx="195">
                  <c:v>3815.0289017341047</c:v>
                </c:pt>
                <c:pt idx="196">
                  <c:v>4614.2181517904073</c:v>
                </c:pt>
                <c:pt idx="197">
                  <c:v>3747.0159897905569</c:v>
                </c:pt>
                <c:pt idx="198">
                  <c:v>4705.2023121387265</c:v>
                </c:pt>
                <c:pt idx="199">
                  <c:v>3883.191952556117</c:v>
                </c:pt>
                <c:pt idx="200">
                  <c:v>5168.5308910742442</c:v>
                </c:pt>
                <c:pt idx="201">
                  <c:v>3815.0289017341047</c:v>
                </c:pt>
                <c:pt idx="202">
                  <c:v>4588.8446813302307</c:v>
                </c:pt>
                <c:pt idx="203">
                  <c:v>3433.5260115606943</c:v>
                </c:pt>
                <c:pt idx="204">
                  <c:v>4333.9088657007715</c:v>
                </c:pt>
                <c:pt idx="205">
                  <c:v>3996.3215974776672</c:v>
                </c:pt>
                <c:pt idx="206">
                  <c:v>4019.9684708355248</c:v>
                </c:pt>
              </c:numCache>
            </c:numRef>
          </c:yVal>
        </c:ser>
        <c:axId val="125943808"/>
        <c:axId val="125945728"/>
      </c:scatterChart>
      <c:valAx>
        <c:axId val="1259438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Pl/mt2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.##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945728"/>
        <c:crosses val="autoZero"/>
        <c:crossBetween val="midCat"/>
      </c:valAx>
      <c:valAx>
        <c:axId val="125945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Rto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943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v>2da Octubre</c:v>
          </c:tx>
          <c:cat>
            <c:strRef>
              <c:f>Hoja2!$AB$88:$AB$93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Hoja2!$X$88:$X$93</c:f>
              <c:numCache>
                <c:formatCode>0</c:formatCode>
                <c:ptCount val="6"/>
                <c:pt idx="0">
                  <c:v>2315.2810457516293</c:v>
                </c:pt>
                <c:pt idx="1">
                  <c:v>3021.8324611290523</c:v>
                </c:pt>
                <c:pt idx="2">
                  <c:v>3005.8112954277003</c:v>
                </c:pt>
                <c:pt idx="3">
                  <c:v>2908.0597283052102</c:v>
                </c:pt>
                <c:pt idx="4">
                  <c:v>2992.5821407350818</c:v>
                </c:pt>
                <c:pt idx="5">
                  <c:v>2881.9102511818123</c:v>
                </c:pt>
              </c:numCache>
            </c:numRef>
          </c:val>
        </c:ser>
        <c:ser>
          <c:idx val="1"/>
          <c:order val="1"/>
          <c:tx>
            <c:v>2da Noviembre</c:v>
          </c:tx>
          <c:cat>
            <c:strRef>
              <c:f>Hoja2!$AB$88:$AB$93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Hoja2!$AC$88:$AC$93</c:f>
              <c:numCache>
                <c:formatCode>0</c:formatCode>
                <c:ptCount val="6"/>
                <c:pt idx="0">
                  <c:v>3462.6038781163434</c:v>
                </c:pt>
                <c:pt idx="1">
                  <c:v>3473.1954447522307</c:v>
                </c:pt>
                <c:pt idx="2">
                  <c:v>3187.4853801169588</c:v>
                </c:pt>
                <c:pt idx="3">
                  <c:v>3334.3936595875707</c:v>
                </c:pt>
                <c:pt idx="4">
                  <c:v>4206.9529085872646</c:v>
                </c:pt>
                <c:pt idx="5">
                  <c:v>3207.4853801169588</c:v>
                </c:pt>
              </c:numCache>
            </c:numRef>
          </c:val>
        </c:ser>
        <c:axId val="134794240"/>
        <c:axId val="134861568"/>
      </c:barChart>
      <c:catAx>
        <c:axId val="134794240"/>
        <c:scaling>
          <c:orientation val="minMax"/>
        </c:scaling>
        <c:axPos val="b"/>
        <c:numFmt formatCode="General" sourceLinked="0"/>
        <c:tickLblPos val="nextTo"/>
        <c:crossAx val="134861568"/>
        <c:crosses val="autoZero"/>
        <c:auto val="1"/>
        <c:lblAlgn val="ctr"/>
        <c:lblOffset val="100"/>
      </c:catAx>
      <c:valAx>
        <c:axId val="134861568"/>
        <c:scaling>
          <c:orientation val="minMax"/>
          <c:max val="50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S"/>
          </a:p>
        </c:txPr>
        <c:crossAx val="1347942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9.1914260717410365E-2"/>
          <c:y val="0.125"/>
          <c:w val="0.87753018372703373"/>
          <c:h val="0.76760061242344801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4"/>
              </a:solidFill>
              <a:ln w="9525" cap="flat" cmpd="sng" algn="ctr">
                <a:solidFill>
                  <a:schemeClr val="accent3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'GM - Var'!$E$56:$E$59</c:f>
              <c:strCache>
                <c:ptCount val="4"/>
                <c:pt idx="0">
                  <c:v>III L</c:v>
                </c:pt>
                <c:pt idx="1">
                  <c:v>IV C </c:v>
                </c:pt>
                <c:pt idx="2">
                  <c:v>IV M </c:v>
                </c:pt>
                <c:pt idx="3">
                  <c:v>IV L </c:v>
                </c:pt>
              </c:strCache>
            </c:strRef>
          </c:cat>
          <c:val>
            <c:numRef>
              <c:f>'GM - Var'!$F$56:$F$59</c:f>
              <c:numCache>
                <c:formatCode>General</c:formatCode>
                <c:ptCount val="4"/>
                <c:pt idx="0">
                  <c:v>4249.04</c:v>
                </c:pt>
                <c:pt idx="1">
                  <c:v>4181.55</c:v>
                </c:pt>
                <c:pt idx="2">
                  <c:v>4425.92</c:v>
                </c:pt>
                <c:pt idx="3">
                  <c:v>4075.23</c:v>
                </c:pt>
              </c:numCache>
            </c:numRef>
          </c:val>
        </c:ser>
        <c:gapWidth val="100"/>
        <c:overlap val="-24"/>
        <c:axId val="135026176"/>
        <c:axId val="135027712"/>
      </c:barChart>
      <c:catAx>
        <c:axId val="135026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27712"/>
        <c:crosses val="autoZero"/>
        <c:auto val="1"/>
        <c:lblAlgn val="ctr"/>
        <c:lblOffset val="100"/>
      </c:catAx>
      <c:valAx>
        <c:axId val="135027712"/>
        <c:scaling>
          <c:orientation val="minMax"/>
          <c:max val="5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2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morning" dir="t"/>
            </a:scene3d>
            <a:sp3d prstMaterial="dkEdge">
              <a:bevelT w="139700"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'GM - Var'!$AA$32:$AA$34</c:f>
              <c:strCache>
                <c:ptCount val="3"/>
                <c:pt idx="0">
                  <c:v>SYN 3x7</c:v>
                </c:pt>
                <c:pt idx="1">
                  <c:v>FN 3.85</c:v>
                </c:pt>
                <c:pt idx="2">
                  <c:v>DM 3810</c:v>
                </c:pt>
              </c:strCache>
            </c:strRef>
          </c:cat>
          <c:val>
            <c:numRef>
              <c:f>'GM - Var'!$AJ$32:$AJ$34</c:f>
              <c:numCache>
                <c:formatCode>General</c:formatCode>
                <c:ptCount val="3"/>
                <c:pt idx="0">
                  <c:v>4591.2894350883416</c:v>
                </c:pt>
                <c:pt idx="1">
                  <c:v>4565.5191360303024</c:v>
                </c:pt>
                <c:pt idx="2">
                  <c:v>4471.9545240315047</c:v>
                </c:pt>
              </c:numCache>
            </c:numRef>
          </c:val>
        </c:ser>
        <c:gapWidth val="219"/>
        <c:overlap val="-27"/>
        <c:axId val="134177920"/>
        <c:axId val="134179840"/>
      </c:barChart>
      <c:catAx>
        <c:axId val="134177920"/>
        <c:scaling>
          <c:orientation val="minMax"/>
        </c:scaling>
        <c:axPos val="b"/>
        <c:numFmt formatCode="General" sourceLinked="1"/>
        <c:maj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179840"/>
        <c:crosses val="autoZero"/>
        <c:auto val="1"/>
        <c:lblAlgn val="ctr"/>
        <c:lblOffset val="100"/>
      </c:catAx>
      <c:valAx>
        <c:axId val="134179840"/>
        <c:scaling>
          <c:orientation val="minMax"/>
          <c:min val="4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17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7.3044445603239985E-2"/>
          <c:y val="3.8647337649367695E-2"/>
          <c:w val="0.88599468112843549"/>
          <c:h val="0.87984800004869035"/>
        </c:manualLayout>
      </c:layout>
      <c:scatterChart>
        <c:scatterStyle val="lineMarker"/>
        <c:ser>
          <c:idx val="0"/>
          <c:order val="0"/>
          <c:tx>
            <c:strRef>
              <c:f>'GM - Var'!$AA$32</c:f>
              <c:strCache>
                <c:ptCount val="1"/>
                <c:pt idx="0">
                  <c:v>SYN 3x7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63500" cap="rnd">
                <a:solidFill>
                  <a:schemeClr val="accent1"/>
                </a:solidFill>
              </a:ln>
              <a:effectLst/>
            </c:spPr>
            <c:trendlineType val="linear"/>
          </c:trendline>
          <c:xVal>
            <c:numRef>
              <c:f>'GM - Var'!$AB$35:$AJ$35</c:f>
              <c:numCache>
                <c:formatCode>General</c:formatCode>
                <c:ptCount val="9"/>
                <c:pt idx="0">
                  <c:v>4218.4909930574722</c:v>
                </c:pt>
                <c:pt idx="1">
                  <c:v>5434.0459580356937</c:v>
                </c:pt>
                <c:pt idx="2">
                  <c:v>5346.1952305882978</c:v>
                </c:pt>
                <c:pt idx="3">
                  <c:v>4308.3799883313095</c:v>
                </c:pt>
                <c:pt idx="4">
                  <c:v>5923.4080901177686</c:v>
                </c:pt>
                <c:pt idx="5">
                  <c:v>4661.6823825174788</c:v>
                </c:pt>
                <c:pt idx="6">
                  <c:v>3748.2921702574904</c:v>
                </c:pt>
                <c:pt idx="7">
                  <c:v>2909.1659785301417</c:v>
                </c:pt>
                <c:pt idx="8">
                  <c:v>4652.6293070785532</c:v>
                </c:pt>
              </c:numCache>
            </c:numRef>
          </c:xVal>
          <c:yVal>
            <c:numRef>
              <c:f>'GM - Var'!$AB$32:$AJ$32</c:f>
              <c:numCache>
                <c:formatCode>General</c:formatCode>
                <c:ptCount val="9"/>
                <c:pt idx="0">
                  <c:v>4044.407743829709</c:v>
                </c:pt>
                <c:pt idx="1">
                  <c:v>5751.1451297578542</c:v>
                </c:pt>
                <c:pt idx="2">
                  <c:v>5411.0051797913111</c:v>
                </c:pt>
                <c:pt idx="3">
                  <c:v>4563.7477824882717</c:v>
                </c:pt>
                <c:pt idx="4">
                  <c:v>6029.3399503722085</c:v>
                </c:pt>
                <c:pt idx="5">
                  <c:v>4531</c:v>
                </c:pt>
                <c:pt idx="6">
                  <c:v>3433.5260115606943</c:v>
                </c:pt>
                <c:pt idx="7">
                  <c:v>2966.1436829066888</c:v>
                </c:pt>
                <c:pt idx="8">
                  <c:v>4591.2894350883416</c:v>
                </c:pt>
              </c:numCache>
            </c:numRef>
          </c:yVal>
        </c:ser>
        <c:ser>
          <c:idx val="1"/>
          <c:order val="1"/>
          <c:tx>
            <c:strRef>
              <c:f>'GM - Var'!$AA$33</c:f>
              <c:strCache>
                <c:ptCount val="1"/>
                <c:pt idx="0">
                  <c:v>FN 3.85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63500" cap="rnd">
                <a:solidFill>
                  <a:schemeClr val="accent2"/>
                </a:solidFill>
              </a:ln>
              <a:effectLst/>
            </c:spPr>
            <c:trendlineType val="linear"/>
          </c:trendline>
          <c:xVal>
            <c:numRef>
              <c:f>'GM - Var'!$AB$35:$AI$35</c:f>
              <c:numCache>
                <c:formatCode>General</c:formatCode>
                <c:ptCount val="8"/>
                <c:pt idx="0">
                  <c:v>4218.4909930574722</c:v>
                </c:pt>
                <c:pt idx="1">
                  <c:v>5434.0459580356937</c:v>
                </c:pt>
                <c:pt idx="2">
                  <c:v>5346.1952305882978</c:v>
                </c:pt>
                <c:pt idx="3">
                  <c:v>4308.3799883313095</c:v>
                </c:pt>
                <c:pt idx="4">
                  <c:v>5923.4080901177686</c:v>
                </c:pt>
                <c:pt idx="5">
                  <c:v>4661.6823825174788</c:v>
                </c:pt>
                <c:pt idx="6">
                  <c:v>3748.2921702574904</c:v>
                </c:pt>
                <c:pt idx="7">
                  <c:v>2909.1659785301417</c:v>
                </c:pt>
              </c:numCache>
            </c:numRef>
          </c:xVal>
          <c:yVal>
            <c:numRef>
              <c:f>'GM - Var'!$AB$33:$AI$33</c:f>
              <c:numCache>
                <c:formatCode>General</c:formatCode>
                <c:ptCount val="8"/>
                <c:pt idx="0">
                  <c:v>4295.6234516928153</c:v>
                </c:pt>
                <c:pt idx="1">
                  <c:v>5190.5856498380926</c:v>
                </c:pt>
                <c:pt idx="2">
                  <c:v>5281.3852813852845</c:v>
                </c:pt>
                <c:pt idx="3">
                  <c:v>4083.3033714080266</c:v>
                </c:pt>
                <c:pt idx="4">
                  <c:v>5849.3867422899684</c:v>
                </c:pt>
                <c:pt idx="5">
                  <c:v>4874.6155325485724</c:v>
                </c:pt>
                <c:pt idx="6">
                  <c:v>3996.3215974776672</c:v>
                </c:pt>
                <c:pt idx="7">
                  <c:v>2952.9314616019819</c:v>
                </c:pt>
              </c:numCache>
            </c:numRef>
          </c:yVal>
        </c:ser>
        <c:ser>
          <c:idx val="2"/>
          <c:order val="2"/>
          <c:tx>
            <c:strRef>
              <c:f>'GM - Var'!$AA$34</c:f>
              <c:strCache>
                <c:ptCount val="1"/>
                <c:pt idx="0">
                  <c:v>DM 3810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63500" cap="rnd">
                <a:solidFill>
                  <a:schemeClr val="accent3"/>
                </a:solidFill>
              </a:ln>
              <a:effectLst/>
            </c:spPr>
            <c:trendlineType val="linear"/>
          </c:trendline>
          <c:xVal>
            <c:numRef>
              <c:f>'GM - Var'!$AB$35:$AI$35</c:f>
              <c:numCache>
                <c:formatCode>General</c:formatCode>
                <c:ptCount val="8"/>
                <c:pt idx="0">
                  <c:v>4218.4909930574722</c:v>
                </c:pt>
                <c:pt idx="1">
                  <c:v>5434.0459580356937</c:v>
                </c:pt>
                <c:pt idx="2">
                  <c:v>5346.1952305882978</c:v>
                </c:pt>
                <c:pt idx="3">
                  <c:v>4308.3799883313095</c:v>
                </c:pt>
                <c:pt idx="4">
                  <c:v>5923.4080901177686</c:v>
                </c:pt>
                <c:pt idx="5">
                  <c:v>4661.6823825174788</c:v>
                </c:pt>
                <c:pt idx="6">
                  <c:v>3748.2921702574904</c:v>
                </c:pt>
                <c:pt idx="7">
                  <c:v>2909.1659785301417</c:v>
                </c:pt>
              </c:numCache>
            </c:numRef>
          </c:xVal>
          <c:yVal>
            <c:numRef>
              <c:f>'GM - Var'!$AB$34:$AI$34</c:f>
              <c:numCache>
                <c:formatCode>General</c:formatCode>
                <c:ptCount val="8"/>
                <c:pt idx="0">
                  <c:v>4315.441783649876</c:v>
                </c:pt>
                <c:pt idx="1">
                  <c:v>5360.4070945111407</c:v>
                </c:pt>
                <c:pt idx="2">
                  <c:v>4858</c:v>
                </c:pt>
                <c:pt idx="3">
                  <c:v>4278.0888110976339</c:v>
                </c:pt>
                <c:pt idx="4">
                  <c:v>5891.497577691126</c:v>
                </c:pt>
                <c:pt idx="5">
                  <c:v>4448.7492324863824</c:v>
                </c:pt>
                <c:pt idx="6">
                  <c:v>3815.0289017341047</c:v>
                </c:pt>
                <c:pt idx="7">
                  <c:v>2808.4227910817503</c:v>
                </c:pt>
              </c:numCache>
            </c:numRef>
          </c:yVal>
        </c:ser>
        <c:axId val="134304128"/>
        <c:axId val="134305664"/>
      </c:scatterChart>
      <c:valAx>
        <c:axId val="134304128"/>
        <c:scaling>
          <c:orientation val="minMax"/>
          <c:min val="2500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305664"/>
        <c:crosses val="autoZero"/>
        <c:crossBetween val="midCat"/>
      </c:valAx>
      <c:valAx>
        <c:axId val="134305664"/>
        <c:scaling>
          <c:orientation val="minMax"/>
          <c:min val="25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30412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0626770949468416"/>
          <c:y val="0.76224788555638756"/>
          <c:w val="0.59037282504473942"/>
          <c:h val="6.67495412775314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'GM - Var'!$AA$42:$AA$47</c:f>
              <c:strCache>
                <c:ptCount val="6"/>
                <c:pt idx="0">
                  <c:v>MS 4.0 IPRO</c:v>
                </c:pt>
                <c:pt idx="1">
                  <c:v>DM 4014 IPRO</c:v>
                </c:pt>
                <c:pt idx="2">
                  <c:v>LDC 3.8 STS</c:v>
                </c:pt>
                <c:pt idx="3">
                  <c:v>SRM 4222</c:v>
                </c:pt>
                <c:pt idx="4">
                  <c:v>DM 4214 STS</c:v>
                </c:pt>
                <c:pt idx="5">
                  <c:v>FN 4.35</c:v>
                </c:pt>
              </c:strCache>
            </c:strRef>
          </c:cat>
          <c:val>
            <c:numRef>
              <c:f>'GM - Var'!$AJ$42:$AJ$47</c:f>
              <c:numCache>
                <c:formatCode>General</c:formatCode>
                <c:ptCount val="6"/>
                <c:pt idx="0">
                  <c:v>4806.2358089746722</c:v>
                </c:pt>
                <c:pt idx="1">
                  <c:v>4487.8686529352935</c:v>
                </c:pt>
                <c:pt idx="2">
                  <c:v>4399.5921954209953</c:v>
                </c:pt>
                <c:pt idx="3">
                  <c:v>4348.8175921895254</c:v>
                </c:pt>
                <c:pt idx="4">
                  <c:v>4342.1894836636311</c:v>
                </c:pt>
                <c:pt idx="5">
                  <c:v>4273.1923708677941</c:v>
                </c:pt>
              </c:numCache>
            </c:numRef>
          </c:val>
        </c:ser>
        <c:gapWidth val="100"/>
        <c:overlap val="-27"/>
        <c:axId val="134533888"/>
        <c:axId val="134535424"/>
      </c:barChart>
      <c:catAx>
        <c:axId val="134533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35424"/>
        <c:crosses val="autoZero"/>
        <c:auto val="1"/>
        <c:lblAlgn val="ctr"/>
        <c:lblOffset val="100"/>
      </c:catAx>
      <c:valAx>
        <c:axId val="134535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453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7.1176661779045233E-2"/>
          <c:y val="3.8647337649367695E-2"/>
          <c:w val="0.88599468112843549"/>
          <c:h val="0.87984800004869035"/>
        </c:manualLayout>
      </c:layout>
      <c:scatterChart>
        <c:scatterStyle val="lineMarker"/>
        <c:ser>
          <c:idx val="0"/>
          <c:order val="0"/>
          <c:tx>
            <c:strRef>
              <c:f>'GM - Var'!$AA$42</c:f>
              <c:strCache>
                <c:ptCount val="1"/>
                <c:pt idx="0">
                  <c:v>MS 4.0 IPRO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1"/>
                </a:solidFill>
              </a:ln>
              <a:effectLst/>
            </c:spPr>
            <c:trendlineType val="linear"/>
          </c:trendline>
          <c:xVal>
            <c:numRef>
              <c:f>'GM - Var'!$AB$48:$AJ$48</c:f>
              <c:numCache>
                <c:formatCode>General</c:formatCode>
                <c:ptCount val="9"/>
                <c:pt idx="0">
                  <c:v>4210.0320110917437</c:v>
                </c:pt>
                <c:pt idx="1">
                  <c:v>5602.2400314307824</c:v>
                </c:pt>
                <c:pt idx="2">
                  <c:v>4257.4881765633236</c:v>
                </c:pt>
                <c:pt idx="3">
                  <c:v>4380.4993303015826</c:v>
                </c:pt>
                <c:pt idx="4">
                  <c:v>5647.9284729607316</c:v>
                </c:pt>
                <c:pt idx="5">
                  <c:v>4437.4107070400732</c:v>
                </c:pt>
                <c:pt idx="6">
                  <c:v>4085.4039986987968</c:v>
                </c:pt>
                <c:pt idx="7">
                  <c:v>2907.7126341866206</c:v>
                </c:pt>
                <c:pt idx="8">
                  <c:v>4542.8346028607202</c:v>
                </c:pt>
              </c:numCache>
            </c:numRef>
          </c:xVal>
          <c:yVal>
            <c:numRef>
              <c:f>'GM - Var'!$AB$42:$AJ$42</c:f>
              <c:numCache>
                <c:formatCode>General</c:formatCode>
                <c:ptCount val="9"/>
                <c:pt idx="0">
                  <c:v>5280.4844481145037</c:v>
                </c:pt>
                <c:pt idx="1">
                  <c:v>6460.1904197279946</c:v>
                </c:pt>
                <c:pt idx="2">
                  <c:v>4040.1871731351512</c:v>
                </c:pt>
                <c:pt idx="3">
                  <c:v>4634.3130553656874</c:v>
                </c:pt>
                <c:pt idx="4">
                  <c:v>5891.497577691126</c:v>
                </c:pt>
                <c:pt idx="5">
                  <c:v>4531</c:v>
                </c:pt>
                <c:pt idx="6">
                  <c:v>4588.8446813302307</c:v>
                </c:pt>
                <c:pt idx="7">
                  <c:v>3023.3691164327015</c:v>
                </c:pt>
                <c:pt idx="8">
                  <c:v>4806.2358089746722</c:v>
                </c:pt>
              </c:numCache>
            </c:numRef>
          </c:yVal>
        </c:ser>
        <c:ser>
          <c:idx val="1"/>
          <c:order val="1"/>
          <c:tx>
            <c:strRef>
              <c:f>'GM - Var'!$AA$44</c:f>
              <c:strCache>
                <c:ptCount val="1"/>
                <c:pt idx="0">
                  <c:v>LDC 3.8 STS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2"/>
                </a:solidFill>
              </a:ln>
              <a:effectLst/>
            </c:spPr>
            <c:trendlineType val="linear"/>
          </c:trendline>
          <c:xVal>
            <c:numRef>
              <c:f>'GM - Var'!$AB$48:$AI$48</c:f>
              <c:numCache>
                <c:formatCode>General</c:formatCode>
                <c:ptCount val="8"/>
                <c:pt idx="0">
                  <c:v>4210.0320110917437</c:v>
                </c:pt>
                <c:pt idx="1">
                  <c:v>5602.2400314307824</c:v>
                </c:pt>
                <c:pt idx="2">
                  <c:v>4257.4881765633236</c:v>
                </c:pt>
                <c:pt idx="3">
                  <c:v>4380.4993303015826</c:v>
                </c:pt>
                <c:pt idx="4">
                  <c:v>5647.9284729607316</c:v>
                </c:pt>
                <c:pt idx="5">
                  <c:v>4437.4107070400732</c:v>
                </c:pt>
                <c:pt idx="6">
                  <c:v>4085.4039986987968</c:v>
                </c:pt>
                <c:pt idx="7">
                  <c:v>2907.7126341866206</c:v>
                </c:pt>
              </c:numCache>
            </c:numRef>
          </c:xVal>
          <c:yVal>
            <c:numRef>
              <c:f>'GM - Var'!$AB$44:$AI$44</c:f>
              <c:numCache>
                <c:formatCode>General</c:formatCode>
                <c:ptCount val="8"/>
                <c:pt idx="0">
                  <c:v>4080.3743462703028</c:v>
                </c:pt>
                <c:pt idx="1">
                  <c:v>5199.6654597810702</c:v>
                </c:pt>
                <c:pt idx="2">
                  <c:v>4418.9875634962336</c:v>
                </c:pt>
                <c:pt idx="3">
                  <c:v>4358.1365394568993</c:v>
                </c:pt>
                <c:pt idx="4">
                  <c:v>5532.9542715349198</c:v>
                </c:pt>
                <c:pt idx="5">
                  <c:v>4214.1188198077225</c:v>
                </c:pt>
                <c:pt idx="6">
                  <c:v>4074.1686059605127</c:v>
                </c:pt>
                <c:pt idx="7">
                  <c:v>3318.3319570602825</c:v>
                </c:pt>
              </c:numCache>
            </c:numRef>
          </c:yVal>
        </c:ser>
        <c:ser>
          <c:idx val="2"/>
          <c:order val="2"/>
          <c:tx>
            <c:strRef>
              <c:f>'GM - Var'!$AA$43</c:f>
              <c:strCache>
                <c:ptCount val="1"/>
                <c:pt idx="0">
                  <c:v>DM 4014 IPRO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rgbClr val="FF0000"/>
                </a:solidFill>
              </a:ln>
              <a:effectLst/>
            </c:spPr>
            <c:trendlineType val="linear"/>
          </c:trendline>
          <c:xVal>
            <c:numRef>
              <c:f>'GM - Var'!$AB$48:$AI$48</c:f>
              <c:numCache>
                <c:formatCode>General</c:formatCode>
                <c:ptCount val="8"/>
                <c:pt idx="0">
                  <c:v>4210.0320110917437</c:v>
                </c:pt>
                <c:pt idx="1">
                  <c:v>5602.2400314307824</c:v>
                </c:pt>
                <c:pt idx="2">
                  <c:v>4257.4881765633236</c:v>
                </c:pt>
                <c:pt idx="3">
                  <c:v>4380.4993303015826</c:v>
                </c:pt>
                <c:pt idx="4">
                  <c:v>5647.9284729607316</c:v>
                </c:pt>
                <c:pt idx="5">
                  <c:v>4437.4107070400732</c:v>
                </c:pt>
                <c:pt idx="6">
                  <c:v>4085.4039986987968</c:v>
                </c:pt>
                <c:pt idx="7">
                  <c:v>2907.7126341866206</c:v>
                </c:pt>
              </c:numCache>
            </c:numRef>
          </c:xVal>
          <c:yVal>
            <c:numRef>
              <c:f>'GM - Var'!$AB$43:$AI$43</c:f>
              <c:numCache>
                <c:formatCode>General</c:formatCode>
                <c:ptCount val="8"/>
                <c:pt idx="0">
                  <c:v>4455.6840077071292</c:v>
                </c:pt>
                <c:pt idx="1">
                  <c:v>5662.3049397615923</c:v>
                </c:pt>
                <c:pt idx="2">
                  <c:v>3794.1595976278059</c:v>
                </c:pt>
                <c:pt idx="3">
                  <c:v>4130.5576078925615</c:v>
                </c:pt>
                <c:pt idx="4">
                  <c:v>5641.6873449131517</c:v>
                </c:pt>
                <c:pt idx="5">
                  <c:v>4634.2452383794534</c:v>
                </c:pt>
                <c:pt idx="6">
                  <c:v>4705.2023121387265</c:v>
                </c:pt>
                <c:pt idx="7">
                  <c:v>2879.108175061931</c:v>
                </c:pt>
              </c:numCache>
            </c:numRef>
          </c:yVal>
        </c:ser>
        <c:ser>
          <c:idx val="3"/>
          <c:order val="3"/>
          <c:tx>
            <c:strRef>
              <c:f>'GM - Var'!$AA$45</c:f>
              <c:strCache>
                <c:ptCount val="1"/>
                <c:pt idx="0">
                  <c:v>SRM 4222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4"/>
                </a:solidFill>
              </a:ln>
              <a:effectLst/>
            </c:spPr>
            <c:trendlineType val="linear"/>
          </c:trendline>
          <c:xVal>
            <c:numRef>
              <c:f>'GM - Var'!$AB$48:$AI$48</c:f>
              <c:numCache>
                <c:formatCode>General</c:formatCode>
                <c:ptCount val="8"/>
                <c:pt idx="0">
                  <c:v>4210.0320110917437</c:v>
                </c:pt>
                <c:pt idx="1">
                  <c:v>5602.2400314307824</c:v>
                </c:pt>
                <c:pt idx="2">
                  <c:v>4257.4881765633236</c:v>
                </c:pt>
                <c:pt idx="3">
                  <c:v>4380.4993303015826</c:v>
                </c:pt>
                <c:pt idx="4">
                  <c:v>5647.9284729607316</c:v>
                </c:pt>
                <c:pt idx="5">
                  <c:v>4437.4107070400732</c:v>
                </c:pt>
                <c:pt idx="6">
                  <c:v>4085.4039986987968</c:v>
                </c:pt>
                <c:pt idx="7">
                  <c:v>2907.7126341866206</c:v>
                </c:pt>
              </c:numCache>
            </c:numRef>
          </c:xVal>
          <c:yVal>
            <c:numRef>
              <c:f>'GM - Var'!$AB$45:$AI$45</c:f>
              <c:numCache>
                <c:formatCode>General</c:formatCode>
                <c:ptCount val="8"/>
                <c:pt idx="0">
                  <c:v>2328.0423280423279</c:v>
                </c:pt>
                <c:pt idx="1">
                  <c:v>5902.0940523830695</c:v>
                </c:pt>
                <c:pt idx="2">
                  <c:v>5095.5133498486075</c:v>
                </c:pt>
                <c:pt idx="3">
                  <c:v>4340.7520377401725</c:v>
                </c:pt>
                <c:pt idx="4">
                  <c:v>5635.3274252629126</c:v>
                </c:pt>
                <c:pt idx="5">
                  <c:v>4249.902678538343</c:v>
                </c:pt>
                <c:pt idx="6">
                  <c:v>4333.9088657007715</c:v>
                </c:pt>
                <c:pt idx="7">
                  <c:v>2905</c:v>
                </c:pt>
              </c:numCache>
            </c:numRef>
          </c:yVal>
        </c:ser>
        <c:ser>
          <c:idx val="4"/>
          <c:order val="4"/>
          <c:tx>
            <c:strRef>
              <c:f>'GM - Var'!$AA$46</c:f>
              <c:strCache>
                <c:ptCount val="1"/>
                <c:pt idx="0">
                  <c:v>DM 4214 STS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6">
                    <a:lumMod val="50000"/>
                  </a:schemeClr>
                </a:solidFill>
              </a:ln>
              <a:effectLst/>
            </c:spPr>
            <c:trendlineType val="linear"/>
          </c:trendline>
          <c:xVal>
            <c:numRef>
              <c:f>'GM - Var'!$AB$48:$AI$48</c:f>
              <c:numCache>
                <c:formatCode>General</c:formatCode>
                <c:ptCount val="8"/>
                <c:pt idx="0">
                  <c:v>4210.0320110917437</c:v>
                </c:pt>
                <c:pt idx="1">
                  <c:v>5602.2400314307824</c:v>
                </c:pt>
                <c:pt idx="2">
                  <c:v>4257.4881765633236</c:v>
                </c:pt>
                <c:pt idx="3">
                  <c:v>4380.4993303015826</c:v>
                </c:pt>
                <c:pt idx="4">
                  <c:v>5647.9284729607316</c:v>
                </c:pt>
                <c:pt idx="5">
                  <c:v>4437.4107070400732</c:v>
                </c:pt>
                <c:pt idx="6">
                  <c:v>4085.4039986987968</c:v>
                </c:pt>
                <c:pt idx="7">
                  <c:v>2907.7126341866206</c:v>
                </c:pt>
              </c:numCache>
            </c:numRef>
          </c:xVal>
          <c:yVal>
            <c:numRef>
              <c:f>'GM - Var'!$AB$46:$AI$46</c:f>
              <c:numCache>
                <c:formatCode>General</c:formatCode>
                <c:ptCount val="8"/>
                <c:pt idx="0">
                  <c:v>4565.6482246077676</c:v>
                </c:pt>
                <c:pt idx="1">
                  <c:v>5278.4482697777521</c:v>
                </c:pt>
                <c:pt idx="2">
                  <c:v>4217.2009108425264</c:v>
                </c:pt>
                <c:pt idx="3">
                  <c:v>4269.6336216263235</c:v>
                </c:pt>
                <c:pt idx="4">
                  <c:v>5599.3572019378498</c:v>
                </c:pt>
                <c:pt idx="5">
                  <c:v>4571.1792957979515</c:v>
                </c:pt>
                <c:pt idx="6">
                  <c:v>3720.4414083026804</c:v>
                </c:pt>
                <c:pt idx="7">
                  <c:v>2515.6069364161849</c:v>
                </c:pt>
              </c:numCache>
            </c:numRef>
          </c:yVal>
        </c:ser>
        <c:ser>
          <c:idx val="5"/>
          <c:order val="5"/>
          <c:tx>
            <c:strRef>
              <c:f>'GM - Var'!$AA$47</c:f>
              <c:strCache>
                <c:ptCount val="1"/>
                <c:pt idx="0">
                  <c:v>FN 4.35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6"/>
                </a:solidFill>
              </a:ln>
              <a:effectLst/>
            </c:spPr>
            <c:trendlineType val="linear"/>
          </c:trendline>
          <c:xVal>
            <c:numRef>
              <c:f>'GM - Var'!$AB$48:$AI$48</c:f>
              <c:numCache>
                <c:formatCode>General</c:formatCode>
                <c:ptCount val="8"/>
                <c:pt idx="0">
                  <c:v>4210.0320110917437</c:v>
                </c:pt>
                <c:pt idx="1">
                  <c:v>5602.2400314307824</c:v>
                </c:pt>
                <c:pt idx="2">
                  <c:v>4257.4881765633236</c:v>
                </c:pt>
                <c:pt idx="3">
                  <c:v>4380.4993303015826</c:v>
                </c:pt>
                <c:pt idx="4">
                  <c:v>5647.9284729607316</c:v>
                </c:pt>
                <c:pt idx="5">
                  <c:v>4437.4107070400732</c:v>
                </c:pt>
                <c:pt idx="6">
                  <c:v>4085.4039986987968</c:v>
                </c:pt>
                <c:pt idx="7">
                  <c:v>2907.7126341866206</c:v>
                </c:pt>
              </c:numCache>
            </c:numRef>
          </c:xVal>
          <c:yVal>
            <c:numRef>
              <c:f>'GM - Var'!$AB$47:$AI$47</c:f>
              <c:numCache>
                <c:formatCode>General</c:formatCode>
                <c:ptCount val="8"/>
                <c:pt idx="0">
                  <c:v>4549.95871180842</c:v>
                </c:pt>
                <c:pt idx="1">
                  <c:v>5110.7370471532295</c:v>
                </c:pt>
                <c:pt idx="2">
                  <c:v>3978.8804644295956</c:v>
                </c:pt>
                <c:pt idx="3">
                  <c:v>4549.6031197278544</c:v>
                </c:pt>
                <c:pt idx="4">
                  <c:v>5586.747016424436</c:v>
                </c:pt>
                <c:pt idx="5">
                  <c:v>4517.6075026769213</c:v>
                </c:pt>
                <c:pt idx="6">
                  <c:v>3089.8581187598547</c:v>
                </c:pt>
                <c:pt idx="7">
                  <c:v>2802.1469859620129</c:v>
                </c:pt>
              </c:numCache>
            </c:numRef>
          </c:yVal>
        </c:ser>
        <c:axId val="135043712"/>
        <c:axId val="135053696"/>
      </c:scatterChart>
      <c:valAx>
        <c:axId val="135043712"/>
        <c:scaling>
          <c:orientation val="minMax"/>
          <c:max val="6500"/>
          <c:min val="2500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53696"/>
        <c:crosses val="autoZero"/>
        <c:crossBetween val="midCat"/>
      </c:valAx>
      <c:valAx>
        <c:axId val="135053696"/>
        <c:scaling>
          <c:orientation val="minMax"/>
          <c:max val="6500"/>
          <c:min val="25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504371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3684305734694836"/>
          <c:y val="0.71453588060877482"/>
          <c:w val="0.45985843175853031"/>
          <c:h val="0.172596741451247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flood" dir="t"/>
            </a:scene3d>
            <a:sp3d prstMaterial="dkEdge">
              <a:bevelT w="184150"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'GM - Var'!$AA$55:$AA$57</c:f>
              <c:strCache>
                <c:ptCount val="3"/>
                <c:pt idx="0">
                  <c:v>DM 4612</c:v>
                </c:pt>
                <c:pt idx="1">
                  <c:v>NS 4619 IPRO</c:v>
                </c:pt>
                <c:pt idx="2">
                  <c:v>MS 4.4 IPRO</c:v>
                </c:pt>
              </c:strCache>
            </c:strRef>
          </c:cat>
          <c:val>
            <c:numRef>
              <c:f>'GM - Var'!$AJ$55:$AJ$57</c:f>
              <c:numCache>
                <c:formatCode>General</c:formatCode>
                <c:ptCount val="3"/>
                <c:pt idx="0">
                  <c:v>4969.6456403423517</c:v>
                </c:pt>
                <c:pt idx="1">
                  <c:v>4757.5695899440125</c:v>
                </c:pt>
                <c:pt idx="2">
                  <c:v>4618.4951849979916</c:v>
                </c:pt>
              </c:numCache>
            </c:numRef>
          </c:val>
        </c:ser>
        <c:gapWidth val="219"/>
        <c:overlap val="-27"/>
        <c:axId val="155256704"/>
        <c:axId val="155258240"/>
      </c:barChart>
      <c:catAx>
        <c:axId val="15525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258240"/>
        <c:crosses val="autoZero"/>
        <c:auto val="1"/>
        <c:lblAlgn val="ctr"/>
        <c:lblOffset val="100"/>
      </c:catAx>
      <c:valAx>
        <c:axId val="155258240"/>
        <c:scaling>
          <c:orientation val="minMax"/>
          <c:min val="4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2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7.1176661779045233E-2"/>
          <c:y val="3.8647337649367695E-2"/>
          <c:w val="0.88599468112843549"/>
          <c:h val="0.87984800004869035"/>
        </c:manualLayout>
      </c:layout>
      <c:scatterChart>
        <c:scatterStyle val="lineMarker"/>
        <c:ser>
          <c:idx val="3"/>
          <c:order val="0"/>
          <c:tx>
            <c:strRef>
              <c:f>'GM - Var'!$AA$55</c:f>
              <c:strCache>
                <c:ptCount val="1"/>
                <c:pt idx="0">
                  <c:v>DM 4612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4"/>
                </a:solidFill>
              </a:ln>
              <a:effectLst/>
            </c:spPr>
            <c:trendlineType val="linear"/>
          </c:trendline>
          <c:xVal>
            <c:numRef>
              <c:f>'GM - Var'!$AB$58:$AI$58</c:f>
              <c:numCache>
                <c:formatCode>General</c:formatCode>
                <c:ptCount val="8"/>
                <c:pt idx="0">
                  <c:v>4949.4754870477391</c:v>
                </c:pt>
                <c:pt idx="1">
                  <c:v>5825.6932534389198</c:v>
                </c:pt>
                <c:pt idx="2">
                  <c:v>4920.488952280858</c:v>
                </c:pt>
                <c:pt idx="3">
                  <c:v>4817.0083643159414</c:v>
                </c:pt>
                <c:pt idx="4">
                  <c:v>5826.4716215683984</c:v>
                </c:pt>
                <c:pt idx="5">
                  <c:v>4736.6216823843224</c:v>
                </c:pt>
                <c:pt idx="6">
                  <c:v>4174.0860295773646</c:v>
                </c:pt>
                <c:pt idx="7">
                  <c:v>2854.1334067345647</c:v>
                </c:pt>
              </c:numCache>
            </c:numRef>
          </c:xVal>
          <c:yVal>
            <c:numRef>
              <c:f>'GM - Var'!$AB$55:$AI$55</c:f>
              <c:numCache>
                <c:formatCode>General</c:formatCode>
                <c:ptCount val="8"/>
                <c:pt idx="0">
                  <c:v>5148.6374896779544</c:v>
                </c:pt>
                <c:pt idx="1">
                  <c:v>5742.1464213371755</c:v>
                </c:pt>
                <c:pt idx="2">
                  <c:v>4496.0088081475369</c:v>
                </c:pt>
                <c:pt idx="3">
                  <c:v>4849.5647948036185</c:v>
                </c:pt>
                <c:pt idx="4">
                  <c:v>6210.291386033321</c:v>
                </c:pt>
                <c:pt idx="5">
                  <c:v>4978.0987365645005</c:v>
                </c:pt>
                <c:pt idx="6">
                  <c:v>5168.5308910742442</c:v>
                </c:pt>
                <c:pt idx="7">
                  <c:v>3163.8865951004682</c:v>
                </c:pt>
              </c:numCache>
            </c:numRef>
          </c:yVal>
        </c:ser>
        <c:ser>
          <c:idx val="4"/>
          <c:order val="1"/>
          <c:tx>
            <c:strRef>
              <c:f>'GM - Var'!$AA$56</c:f>
              <c:strCache>
                <c:ptCount val="1"/>
                <c:pt idx="0">
                  <c:v>NS 4619 IPRO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5"/>
                </a:solidFill>
              </a:ln>
              <a:effectLst/>
            </c:spPr>
            <c:trendlineType val="linear"/>
          </c:trendline>
          <c:xVal>
            <c:numRef>
              <c:f>'GM - Var'!$AB$58:$AI$58</c:f>
              <c:numCache>
                <c:formatCode>General</c:formatCode>
                <c:ptCount val="8"/>
                <c:pt idx="0">
                  <c:v>4949.4754870477391</c:v>
                </c:pt>
                <c:pt idx="1">
                  <c:v>5825.6932534389198</c:v>
                </c:pt>
                <c:pt idx="2">
                  <c:v>4920.488952280858</c:v>
                </c:pt>
                <c:pt idx="3">
                  <c:v>4817.0083643159414</c:v>
                </c:pt>
                <c:pt idx="4">
                  <c:v>5826.4716215683984</c:v>
                </c:pt>
                <c:pt idx="5">
                  <c:v>4736.6216823843224</c:v>
                </c:pt>
                <c:pt idx="6">
                  <c:v>4174.0860295773646</c:v>
                </c:pt>
                <c:pt idx="7">
                  <c:v>2854.1334067345647</c:v>
                </c:pt>
              </c:numCache>
            </c:numRef>
          </c:xVal>
          <c:yVal>
            <c:numRef>
              <c:f>'GM - Var'!$AB$56:$AI$56</c:f>
              <c:numCache>
                <c:formatCode>General</c:formatCode>
                <c:ptCount val="8"/>
                <c:pt idx="0">
                  <c:v>5384.347187815396</c:v>
                </c:pt>
                <c:pt idx="1">
                  <c:v>5836.4564144910992</c:v>
                </c:pt>
                <c:pt idx="2">
                  <c:v>4697.7954608012424</c:v>
                </c:pt>
                <c:pt idx="3">
                  <c:v>4784.4519338282635</c:v>
                </c:pt>
                <c:pt idx="4">
                  <c:v>5523.6960888573822</c:v>
                </c:pt>
                <c:pt idx="5">
                  <c:v>4575.2294169486377</c:v>
                </c:pt>
                <c:pt idx="6">
                  <c:v>3864.8750093836811</c:v>
                </c:pt>
                <c:pt idx="7">
                  <c:v>2583.8150289017353</c:v>
                </c:pt>
              </c:numCache>
            </c:numRef>
          </c:yVal>
        </c:ser>
        <c:ser>
          <c:idx val="5"/>
          <c:order val="2"/>
          <c:tx>
            <c:strRef>
              <c:f>'GM - Var'!$AA$57</c:f>
              <c:strCache>
                <c:ptCount val="1"/>
                <c:pt idx="0">
                  <c:v>MS 4.4 IPRO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6"/>
                </a:solidFill>
              </a:ln>
              <a:effectLst/>
            </c:spPr>
            <c:trendlineType val="linear"/>
          </c:trendline>
          <c:xVal>
            <c:numRef>
              <c:f>'GM - Var'!$AB$58:$AI$58</c:f>
              <c:numCache>
                <c:formatCode>General</c:formatCode>
                <c:ptCount val="8"/>
                <c:pt idx="0">
                  <c:v>4949.4754870477391</c:v>
                </c:pt>
                <c:pt idx="1">
                  <c:v>5825.6932534389198</c:v>
                </c:pt>
                <c:pt idx="2">
                  <c:v>4920.488952280858</c:v>
                </c:pt>
                <c:pt idx="3">
                  <c:v>4817.0083643159414</c:v>
                </c:pt>
                <c:pt idx="4">
                  <c:v>5826.4716215683984</c:v>
                </c:pt>
                <c:pt idx="5">
                  <c:v>4736.6216823843224</c:v>
                </c:pt>
                <c:pt idx="6">
                  <c:v>4174.0860295773646</c:v>
                </c:pt>
                <c:pt idx="7">
                  <c:v>2854.1334067345647</c:v>
                </c:pt>
              </c:numCache>
            </c:numRef>
          </c:xVal>
          <c:yVal>
            <c:numRef>
              <c:f>'GM - Var'!$AB$57:$AI$57</c:f>
              <c:numCache>
                <c:formatCode>General</c:formatCode>
                <c:ptCount val="8"/>
                <c:pt idx="0">
                  <c:v>4315.441783649876</c:v>
                </c:pt>
                <c:pt idx="1">
                  <c:v>5898.4769244884883</c:v>
                </c:pt>
                <c:pt idx="2">
                  <c:v>5244.075770087331</c:v>
                </c:pt>
                <c:pt idx="3">
                  <c:v>4784.4519338282635</c:v>
                </c:pt>
                <c:pt idx="4">
                  <c:v>5745.4273898144866</c:v>
                </c:pt>
                <c:pt idx="5">
                  <c:v>4656.5368936398299</c:v>
                </c:pt>
                <c:pt idx="6">
                  <c:v>3488.8521882741566</c:v>
                </c:pt>
                <c:pt idx="7">
                  <c:v>2814.6985962014878</c:v>
                </c:pt>
              </c:numCache>
            </c:numRef>
          </c:yVal>
        </c:ser>
        <c:axId val="155268992"/>
        <c:axId val="155270528"/>
      </c:scatterChart>
      <c:valAx>
        <c:axId val="155268992"/>
        <c:scaling>
          <c:orientation val="minMax"/>
          <c:max val="6500"/>
          <c:min val="2500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270528"/>
        <c:crosses val="autoZero"/>
        <c:crossBetween val="midCat"/>
      </c:valAx>
      <c:valAx>
        <c:axId val="155270528"/>
        <c:scaling>
          <c:orientation val="minMax"/>
          <c:min val="25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26899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8330325412863231"/>
          <c:y val="0.68470636684707931"/>
          <c:w val="0.5952750868079808"/>
          <c:h val="0.1730691239116325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FFFF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/>
              <a:lightRig rig="twoPt" dir="t"/>
            </a:scene3d>
            <a:sp3d prstMaterial="dkEdge">
              <a:bevelT w="190500"/>
            </a:sp3d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'GM - Var'!$AA$65:$AA$68</c:f>
              <c:strCache>
                <c:ptCount val="4"/>
                <c:pt idx="0">
                  <c:v>SRM 4602 STS</c:v>
                </c:pt>
                <c:pt idx="1">
                  <c:v>LDC 4.7</c:v>
                </c:pt>
                <c:pt idx="2">
                  <c:v>NS 4955</c:v>
                </c:pt>
                <c:pt idx="3">
                  <c:v>DM 4913</c:v>
                </c:pt>
              </c:strCache>
            </c:strRef>
          </c:cat>
          <c:val>
            <c:numRef>
              <c:f>'GM - Var'!$AJ$65:$AJ$68</c:f>
              <c:numCache>
                <c:formatCode>General</c:formatCode>
                <c:ptCount val="4"/>
                <c:pt idx="0">
                  <c:v>4394.9113508470582</c:v>
                </c:pt>
                <c:pt idx="1">
                  <c:v>4376.8308918515022</c:v>
                </c:pt>
                <c:pt idx="2">
                  <c:v>4296.5501608953145</c:v>
                </c:pt>
                <c:pt idx="3">
                  <c:v>4259.8948145037511</c:v>
                </c:pt>
              </c:numCache>
            </c:numRef>
          </c:val>
        </c:ser>
        <c:gapWidth val="219"/>
        <c:overlap val="-27"/>
        <c:axId val="151571456"/>
        <c:axId val="156443392"/>
      </c:barChart>
      <c:catAx>
        <c:axId val="151571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443392"/>
        <c:crosses val="autoZero"/>
        <c:auto val="1"/>
        <c:lblAlgn val="ctr"/>
        <c:lblOffset val="100"/>
      </c:catAx>
      <c:valAx>
        <c:axId val="156443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157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7.1176661779045233E-2"/>
          <c:y val="3.8647337649367695E-2"/>
          <c:w val="0.88599468112843549"/>
          <c:h val="0.87984800004869035"/>
        </c:manualLayout>
      </c:layout>
      <c:scatterChart>
        <c:scatterStyle val="lineMarker"/>
        <c:ser>
          <c:idx val="2"/>
          <c:order val="0"/>
          <c:tx>
            <c:strRef>
              <c:f>'GM - Var'!$AA$65</c:f>
              <c:strCache>
                <c:ptCount val="1"/>
                <c:pt idx="0">
                  <c:v>SRM 4602 STS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3"/>
                </a:solidFill>
              </a:ln>
              <a:effectLst/>
            </c:spPr>
            <c:trendlineType val="linear"/>
          </c:trendline>
          <c:xVal>
            <c:numRef>
              <c:f>'GM - Var'!$AB$69:$AI$69</c:f>
              <c:numCache>
                <c:formatCode>General</c:formatCode>
                <c:ptCount val="8"/>
                <c:pt idx="0">
                  <c:v>4272.123589320121</c:v>
                </c:pt>
                <c:pt idx="1">
                  <c:v>5428.581133060904</c:v>
                </c:pt>
                <c:pt idx="2">
                  <c:v>4236.9566849335633</c:v>
                </c:pt>
                <c:pt idx="3">
                  <c:v>4286.2279187195527</c:v>
                </c:pt>
                <c:pt idx="4">
                  <c:v>5371.430698333922</c:v>
                </c:pt>
                <c:pt idx="5">
                  <c:v>4429.6514891236839</c:v>
                </c:pt>
                <c:pt idx="6">
                  <c:v>3694.4486149688455</c:v>
                </c:pt>
                <c:pt idx="7">
                  <c:v>2936.9543077346552</c:v>
                </c:pt>
              </c:numCache>
            </c:numRef>
          </c:xVal>
          <c:yVal>
            <c:numRef>
              <c:f>'GM - Var'!$AB$65:$AI$65</c:f>
              <c:numCache>
                <c:formatCode>General</c:formatCode>
                <c:ptCount val="8"/>
                <c:pt idx="0">
                  <c:v>4425.1307459399914</c:v>
                </c:pt>
                <c:pt idx="1">
                  <c:v>5427.1916266135977</c:v>
                </c:pt>
                <c:pt idx="2">
                  <c:v>4194.429847609038</c:v>
                </c:pt>
                <c:pt idx="3">
                  <c:v>4503.0600674044554</c:v>
                </c:pt>
                <c:pt idx="4">
                  <c:v>6010.3736263736291</c:v>
                </c:pt>
                <c:pt idx="5">
                  <c:v>4199.3225942095569</c:v>
                </c:pt>
                <c:pt idx="6">
                  <c:v>3801.5164026724742</c:v>
                </c:pt>
                <c:pt idx="7">
                  <c:v>2598.2658959537548</c:v>
                </c:pt>
              </c:numCache>
            </c:numRef>
          </c:yVal>
        </c:ser>
        <c:ser>
          <c:idx val="3"/>
          <c:order val="1"/>
          <c:tx>
            <c:strRef>
              <c:f>'GM - Var'!$AA$66</c:f>
              <c:strCache>
                <c:ptCount val="1"/>
                <c:pt idx="0">
                  <c:v>LDC 4.7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4"/>
                </a:solidFill>
              </a:ln>
              <a:effectLst/>
            </c:spPr>
            <c:trendlineType val="linear"/>
          </c:trendline>
          <c:xVal>
            <c:numRef>
              <c:f>'GM - Var'!$AB$69:$AI$69</c:f>
              <c:numCache>
                <c:formatCode>General</c:formatCode>
                <c:ptCount val="8"/>
                <c:pt idx="0">
                  <c:v>4272.123589320121</c:v>
                </c:pt>
                <c:pt idx="1">
                  <c:v>5428.581133060904</c:v>
                </c:pt>
                <c:pt idx="2">
                  <c:v>4236.9566849335633</c:v>
                </c:pt>
                <c:pt idx="3">
                  <c:v>4286.2279187195527</c:v>
                </c:pt>
                <c:pt idx="4">
                  <c:v>5371.430698333922</c:v>
                </c:pt>
                <c:pt idx="5">
                  <c:v>4429.6514891236839</c:v>
                </c:pt>
                <c:pt idx="6">
                  <c:v>3694.4486149688455</c:v>
                </c:pt>
                <c:pt idx="7">
                  <c:v>2936.9543077346552</c:v>
                </c:pt>
              </c:numCache>
            </c:numRef>
          </c:xVal>
          <c:yVal>
            <c:numRef>
              <c:f>'GM - Var'!$AB$66:$AI$66</c:f>
              <c:numCache>
                <c:formatCode>General</c:formatCode>
                <c:ptCount val="8"/>
                <c:pt idx="0">
                  <c:v>4190.7514450867056</c:v>
                </c:pt>
                <c:pt idx="1">
                  <c:v>5278.6247150408999</c:v>
                </c:pt>
                <c:pt idx="2">
                  <c:v>4461.0764957585761</c:v>
                </c:pt>
                <c:pt idx="3">
                  <c:v>4492.3132845250311</c:v>
                </c:pt>
                <c:pt idx="4">
                  <c:v>5380.2538107054215</c:v>
                </c:pt>
                <c:pt idx="5">
                  <c:v>4801.0275788759254</c:v>
                </c:pt>
                <c:pt idx="6">
                  <c:v>3747.0159897905569</c:v>
                </c:pt>
                <c:pt idx="7">
                  <c:v>2663.5838150289005</c:v>
                </c:pt>
              </c:numCache>
            </c:numRef>
          </c:yVal>
        </c:ser>
        <c:ser>
          <c:idx val="4"/>
          <c:order val="2"/>
          <c:tx>
            <c:strRef>
              <c:f>'GM - Var'!$AA$67</c:f>
              <c:strCache>
                <c:ptCount val="1"/>
                <c:pt idx="0">
                  <c:v>NS 4955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5"/>
                </a:solidFill>
              </a:ln>
              <a:effectLst/>
            </c:spPr>
            <c:trendlineType val="linear"/>
          </c:trendline>
          <c:xVal>
            <c:numRef>
              <c:f>'GM - Var'!$AB$69:$AI$69</c:f>
              <c:numCache>
                <c:formatCode>General</c:formatCode>
                <c:ptCount val="8"/>
                <c:pt idx="0">
                  <c:v>4272.123589320121</c:v>
                </c:pt>
                <c:pt idx="1">
                  <c:v>5428.581133060904</c:v>
                </c:pt>
                <c:pt idx="2">
                  <c:v>4236.9566849335633</c:v>
                </c:pt>
                <c:pt idx="3">
                  <c:v>4286.2279187195527</c:v>
                </c:pt>
                <c:pt idx="4">
                  <c:v>5371.430698333922</c:v>
                </c:pt>
                <c:pt idx="5">
                  <c:v>4429.6514891236839</c:v>
                </c:pt>
                <c:pt idx="6">
                  <c:v>3694.4486149688455</c:v>
                </c:pt>
                <c:pt idx="7">
                  <c:v>2936.9543077346552</c:v>
                </c:pt>
              </c:numCache>
            </c:numRef>
          </c:xVal>
          <c:yVal>
            <c:numRef>
              <c:f>'GM - Var'!$AB$67:$AI$67</c:f>
              <c:numCache>
                <c:formatCode>General</c:formatCode>
                <c:ptCount val="8"/>
                <c:pt idx="0">
                  <c:v>3933.1131296449216</c:v>
                </c:pt>
                <c:pt idx="1">
                  <c:v>5911.8867644879265</c:v>
                </c:pt>
                <c:pt idx="2">
                  <c:v>3917.4736631384044</c:v>
                </c:pt>
                <c:pt idx="3">
                  <c:v>4150.0756620927004</c:v>
                </c:pt>
                <c:pt idx="4">
                  <c:v>5363.1591634172337</c:v>
                </c:pt>
                <c:pt idx="5">
                  <c:v>4128.7115216022567</c:v>
                </c:pt>
                <c:pt idx="6">
                  <c:v>3883.191952556117</c:v>
                </c:pt>
                <c:pt idx="7">
                  <c:v>3084.7894302229552</c:v>
                </c:pt>
              </c:numCache>
            </c:numRef>
          </c:yVal>
        </c:ser>
        <c:ser>
          <c:idx val="5"/>
          <c:order val="3"/>
          <c:tx>
            <c:strRef>
              <c:f>'GM - Var'!$AA$68</c:f>
              <c:strCache>
                <c:ptCount val="1"/>
                <c:pt idx="0">
                  <c:v>DM 4913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none"/>
          </c:marker>
          <c:trendline>
            <c:spPr>
              <a:ln w="63500" cap="rnd">
                <a:solidFill>
                  <a:schemeClr val="accent6"/>
                </a:solidFill>
              </a:ln>
              <a:effectLst/>
            </c:spPr>
            <c:trendlineType val="linear"/>
          </c:trendline>
          <c:xVal>
            <c:numRef>
              <c:f>'GM - Var'!$AB$69:$AI$69</c:f>
              <c:numCache>
                <c:formatCode>General</c:formatCode>
                <c:ptCount val="8"/>
                <c:pt idx="0">
                  <c:v>4272.123589320121</c:v>
                </c:pt>
                <c:pt idx="1">
                  <c:v>5428.581133060904</c:v>
                </c:pt>
                <c:pt idx="2">
                  <c:v>4236.9566849335633</c:v>
                </c:pt>
                <c:pt idx="3">
                  <c:v>4286.2279187195527</c:v>
                </c:pt>
                <c:pt idx="4">
                  <c:v>5371.430698333922</c:v>
                </c:pt>
                <c:pt idx="5">
                  <c:v>4429.6514891236839</c:v>
                </c:pt>
                <c:pt idx="6">
                  <c:v>3694.4486149688455</c:v>
                </c:pt>
                <c:pt idx="7">
                  <c:v>2936.9543077346552</c:v>
                </c:pt>
              </c:numCache>
            </c:numRef>
          </c:xVal>
          <c:yVal>
            <c:numRef>
              <c:f>'GM - Var'!$AB$68:$AI$68</c:f>
              <c:numCache>
                <c:formatCode>General</c:formatCode>
                <c:ptCount val="8"/>
                <c:pt idx="0">
                  <c:v>4539.4990366088632</c:v>
                </c:pt>
                <c:pt idx="1">
                  <c:v>5096.6214261012001</c:v>
                </c:pt>
                <c:pt idx="2">
                  <c:v>4374.8467332282362</c:v>
                </c:pt>
                <c:pt idx="3">
                  <c:v>3999.4626608560293</c:v>
                </c:pt>
                <c:pt idx="4">
                  <c:v>4731.9361928394192</c:v>
                </c:pt>
                <c:pt idx="5">
                  <c:v>4589.5442618069992</c:v>
                </c:pt>
                <c:pt idx="6">
                  <c:v>3346.0701148562448</c:v>
                </c:pt>
                <c:pt idx="7">
                  <c:v>3401.1780897330018</c:v>
                </c:pt>
              </c:numCache>
            </c:numRef>
          </c:yVal>
        </c:ser>
        <c:axId val="156477696"/>
        <c:axId val="156491776"/>
      </c:scatterChart>
      <c:valAx>
        <c:axId val="156477696"/>
        <c:scaling>
          <c:orientation val="minMax"/>
          <c:max val="6500"/>
          <c:min val="2500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491776"/>
        <c:crosses val="autoZero"/>
        <c:crossBetween val="midCat"/>
      </c:valAx>
      <c:valAx>
        <c:axId val="156491776"/>
        <c:scaling>
          <c:orientation val="minMax"/>
          <c:min val="25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47769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114863847999285"/>
          <c:y val="0.72190954861396739"/>
          <c:w val="0.5952750868079808"/>
          <c:h val="0.171560947807129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Correlacion Rto vs PMG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Datos!$CD$9:$CD$215</c:f>
            </c:numRef>
          </c:xVal>
          <c:yVal>
            <c:numRef>
              <c:f>Datos!$CH$9:$CH$215</c:f>
              <c:numCache>
                <c:formatCode>#,##0</c:formatCode>
                <c:ptCount val="207"/>
                <c:pt idx="0">
                  <c:v>5965.3179190751453</c:v>
                </c:pt>
                <c:pt idx="1">
                  <c:v>4875.3096614368333</c:v>
                </c:pt>
                <c:pt idx="2">
                  <c:v>5790.956634887274</c:v>
                </c:pt>
                <c:pt idx="3">
                  <c:v>5771.7388584440578</c:v>
                </c:pt>
                <c:pt idx="4">
                  <c:v>4954.5829892650727</c:v>
                </c:pt>
                <c:pt idx="5">
                  <c:v>4338.4130320546501</c:v>
                </c:pt>
                <c:pt idx="6">
                  <c:v>4822.1604984610804</c:v>
                </c:pt>
                <c:pt idx="7">
                  <c:v>5061.4818707304221</c:v>
                </c:pt>
                <c:pt idx="8">
                  <c:v>4017.7163876585842</c:v>
                </c:pt>
                <c:pt idx="9">
                  <c:v>3779.2958486600091</c:v>
                </c:pt>
                <c:pt idx="10">
                  <c:v>3890.7989890648823</c:v>
                </c:pt>
                <c:pt idx="11">
                  <c:v>4795.6359632660224</c:v>
                </c:pt>
                <c:pt idx="12">
                  <c:v>3787.7036258539147</c:v>
                </c:pt>
                <c:pt idx="13">
                  <c:v>3783.1994595000378</c:v>
                </c:pt>
                <c:pt idx="14">
                  <c:v>4699.9474513925352</c:v>
                </c:pt>
                <c:pt idx="15">
                  <c:v>5537.8224857993673</c:v>
                </c:pt>
                <c:pt idx="16">
                  <c:v>5362.1599979981465</c:v>
                </c:pt>
                <c:pt idx="17">
                  <c:v>5513.3998949027882</c:v>
                </c:pt>
                <c:pt idx="18">
                  <c:v>5015.1390035783124</c:v>
                </c:pt>
                <c:pt idx="19">
                  <c:v>3556.1894752646185</c:v>
                </c:pt>
                <c:pt idx="20">
                  <c:v>5303.1053724695385</c:v>
                </c:pt>
                <c:pt idx="21">
                  <c:v>5015.1390035783124</c:v>
                </c:pt>
                <c:pt idx="22">
                  <c:v>4433.7011735855713</c:v>
                </c:pt>
                <c:pt idx="23">
                  <c:v>5259.6651903010343</c:v>
                </c:pt>
                <c:pt idx="24">
                  <c:v>4524.1848710056829</c:v>
                </c:pt>
                <c:pt idx="25">
                  <c:v>3976.8786127167632</c:v>
                </c:pt>
                <c:pt idx="26">
                  <c:v>3882.1910266996974</c:v>
                </c:pt>
                <c:pt idx="27">
                  <c:v>5332.6326852338434</c:v>
                </c:pt>
                <c:pt idx="28">
                  <c:v>5055.8766859344887</c:v>
                </c:pt>
                <c:pt idx="29">
                  <c:v>3734.4543702925225</c:v>
                </c:pt>
                <c:pt idx="30">
                  <c:v>4051.7478667767687</c:v>
                </c:pt>
                <c:pt idx="31">
                  <c:v>5050.2715011385526</c:v>
                </c:pt>
                <c:pt idx="32">
                  <c:v>4367.2396967194654</c:v>
                </c:pt>
                <c:pt idx="33">
                  <c:v>3697.5202061907257</c:v>
                </c:pt>
                <c:pt idx="34">
                  <c:v>4609.5638465580687</c:v>
                </c:pt>
                <c:pt idx="35">
                  <c:v>4731.9770787978878</c:v>
                </c:pt>
                <c:pt idx="36">
                  <c:v>3860.6711207867279</c:v>
                </c:pt>
                <c:pt idx="37">
                  <c:v>3697.5202061907257</c:v>
                </c:pt>
                <c:pt idx="38">
                  <c:v>3619.3478968045461</c:v>
                </c:pt>
                <c:pt idx="39">
                  <c:v>5236.4437104321478</c:v>
                </c:pt>
                <c:pt idx="40">
                  <c:v>5050.2715011385526</c:v>
                </c:pt>
                <c:pt idx="41">
                  <c:v>3903.710932612667</c:v>
                </c:pt>
                <c:pt idx="42">
                  <c:v>5507.2942471786409</c:v>
                </c:pt>
                <c:pt idx="43">
                  <c:v>4519.1802417235967</c:v>
                </c:pt>
                <c:pt idx="44">
                  <c:v>5887.7220843672503</c:v>
                </c:pt>
                <c:pt idx="45">
                  <c:v>5363.1591634172337</c:v>
                </c:pt>
                <c:pt idx="46">
                  <c:v>4731.9361928394192</c:v>
                </c:pt>
                <c:pt idx="47">
                  <c:v>5759.5916341722832</c:v>
                </c:pt>
                <c:pt idx="48">
                  <c:v>5523.6960888573822</c:v>
                </c:pt>
                <c:pt idx="49">
                  <c:v>6210.291386033321</c:v>
                </c:pt>
                <c:pt idx="50">
                  <c:v>5913.4321162708256</c:v>
                </c:pt>
                <c:pt idx="51">
                  <c:v>5380.2538107054215</c:v>
                </c:pt>
                <c:pt idx="52">
                  <c:v>6010.3736263736291</c:v>
                </c:pt>
                <c:pt idx="53">
                  <c:v>5745.4273898144866</c:v>
                </c:pt>
                <c:pt idx="54">
                  <c:v>5586.747016424436</c:v>
                </c:pt>
                <c:pt idx="55">
                  <c:v>6093.4987593052074</c:v>
                </c:pt>
                <c:pt idx="56">
                  <c:v>5635.3274252629126</c:v>
                </c:pt>
                <c:pt idx="57">
                  <c:v>5599.3572019378498</c:v>
                </c:pt>
                <c:pt idx="58">
                  <c:v>5641.6873449131517</c:v>
                </c:pt>
                <c:pt idx="59">
                  <c:v>5891.497577691126</c:v>
                </c:pt>
                <c:pt idx="60">
                  <c:v>5953.5654023395955</c:v>
                </c:pt>
                <c:pt idx="61">
                  <c:v>5532.9542715349198</c:v>
                </c:pt>
                <c:pt idx="62">
                  <c:v>5891.497577691126</c:v>
                </c:pt>
                <c:pt idx="63">
                  <c:v>6029.3399503722085</c:v>
                </c:pt>
                <c:pt idx="64">
                  <c:v>5849.3867422899684</c:v>
                </c:pt>
                <c:pt idx="65">
                  <c:v>5941.6027035330289</c:v>
                </c:pt>
                <c:pt idx="66">
                  <c:v>4544.7148851850898</c:v>
                </c:pt>
                <c:pt idx="67">
                  <c:v>5188.0200724131382</c:v>
                </c:pt>
                <c:pt idx="68">
                  <c:v>5598.6081997642732</c:v>
                </c:pt>
                <c:pt idx="69">
                  <c:v>6445.7219081496532</c:v>
                </c:pt>
                <c:pt idx="70">
                  <c:v>5025.1610945252633</c:v>
                </c:pt>
                <c:pt idx="71">
                  <c:v>5646.9542018675002</c:v>
                </c:pt>
                <c:pt idx="72">
                  <c:v>5987.4935597478925</c:v>
                </c:pt>
                <c:pt idx="73">
                  <c:v>5357.2310797744321</c:v>
                </c:pt>
                <c:pt idx="74">
                  <c:v>4873.5946134790101</c:v>
                </c:pt>
                <c:pt idx="75">
                  <c:v>4564.2860671762401</c:v>
                </c:pt>
                <c:pt idx="76">
                  <c:v>5339.2336629330821</c:v>
                </c:pt>
                <c:pt idx="77">
                  <c:v>5967.3787997487389</c:v>
                </c:pt>
                <c:pt idx="78">
                  <c:v>5823.3994650179648</c:v>
                </c:pt>
                <c:pt idx="79">
                  <c:v>6452.956163938823</c:v>
                </c:pt>
                <c:pt idx="80">
                  <c:v>4726.9685998009727</c:v>
                </c:pt>
                <c:pt idx="81">
                  <c:v>5994.1984797476134</c:v>
                </c:pt>
                <c:pt idx="82">
                  <c:v>5042.0998397877038</c:v>
                </c:pt>
                <c:pt idx="83">
                  <c:v>6145.0591797412635</c:v>
                </c:pt>
                <c:pt idx="84">
                  <c:v>5199.6654597810702</c:v>
                </c:pt>
                <c:pt idx="85">
                  <c:v>5339.2336629330821</c:v>
                </c:pt>
                <c:pt idx="86">
                  <c:v>5339.2336629330821</c:v>
                </c:pt>
                <c:pt idx="87">
                  <c:v>5199.6654597810702</c:v>
                </c:pt>
                <c:pt idx="88">
                  <c:v>5678.7143492345795</c:v>
                </c:pt>
                <c:pt idx="89">
                  <c:v>5678.7143492345795</c:v>
                </c:pt>
                <c:pt idx="90">
                  <c:v>5678.7143492345795</c:v>
                </c:pt>
                <c:pt idx="91">
                  <c:v>5357.2310797744321</c:v>
                </c:pt>
                <c:pt idx="92">
                  <c:v>6467.4246755171635</c:v>
                </c:pt>
                <c:pt idx="93">
                  <c:v>5980.788639748177</c:v>
                </c:pt>
                <c:pt idx="94">
                  <c:v>5357.2310797744321</c:v>
                </c:pt>
                <c:pt idx="95">
                  <c:v>6145.0591797412635</c:v>
                </c:pt>
                <c:pt idx="96">
                  <c:v>5047.7460882085161</c:v>
                </c:pt>
                <c:pt idx="97">
                  <c:v>5980.788639748177</c:v>
                </c:pt>
                <c:pt idx="98">
                  <c:v>5199.6654597810702</c:v>
                </c:pt>
                <c:pt idx="99">
                  <c:v>5514.7966997678041</c:v>
                </c:pt>
                <c:pt idx="100">
                  <c:v>4574.5198924389679</c:v>
                </c:pt>
                <c:pt idx="101">
                  <c:v>5829.9279397545324</c:v>
                </c:pt>
                <c:pt idx="102">
                  <c:v>5351.2319408273161</c:v>
                </c:pt>
                <c:pt idx="103">
                  <c:v>4594.6346524381206</c:v>
                </c:pt>
                <c:pt idx="104">
                  <c:v>5369.2293576686625</c:v>
                </c:pt>
                <c:pt idx="105">
                  <c:v>5836.4564144910992</c:v>
                </c:pt>
                <c:pt idx="106">
                  <c:v>4028.6212114627087</c:v>
                </c:pt>
                <c:pt idx="107">
                  <c:v>3746.5181608777602</c:v>
                </c:pt>
                <c:pt idx="108">
                  <c:v>4033.2043982789351</c:v>
                </c:pt>
                <c:pt idx="109">
                  <c:v>3755.0523708114242</c:v>
                </c:pt>
                <c:pt idx="110">
                  <c:v>4321.1549630776954</c:v>
                </c:pt>
                <c:pt idx="111">
                  <c:v>4326.0542317433128</c:v>
                </c:pt>
                <c:pt idx="112">
                  <c:v>4884.2547777747022</c:v>
                </c:pt>
                <c:pt idx="113">
                  <c:v>4906.3805072323485</c:v>
                </c:pt>
                <c:pt idx="114">
                  <c:v>4755.451424146283</c:v>
                </c:pt>
                <c:pt idx="115">
                  <c:v>4056.1203323600662</c:v>
                </c:pt>
                <c:pt idx="116">
                  <c:v>4056.1203323600662</c:v>
                </c:pt>
                <c:pt idx="117">
                  <c:v>4776.944989905136</c:v>
                </c:pt>
                <c:pt idx="118">
                  <c:v>5052.2522807280948</c:v>
                </c:pt>
                <c:pt idx="119">
                  <c:v>4485.833606612433</c:v>
                </c:pt>
                <c:pt idx="120">
                  <c:v>4335.852769074555</c:v>
                </c:pt>
                <c:pt idx="121">
                  <c:v>3925.1044057858776</c:v>
                </c:pt>
                <c:pt idx="122">
                  <c:v>4345.6513064057999</c:v>
                </c:pt>
                <c:pt idx="123">
                  <c:v>4200.727778458232</c:v>
                </c:pt>
                <c:pt idx="124">
                  <c:v>4210.210233940079</c:v>
                </c:pt>
                <c:pt idx="125">
                  <c:v>4214.9514616810056</c:v>
                </c:pt>
                <c:pt idx="126">
                  <c:v>4495.9482257930704</c:v>
                </c:pt>
                <c:pt idx="127">
                  <c:v>4506.0628449737123</c:v>
                </c:pt>
                <c:pt idx="128">
                  <c:v>4355.4498437370366</c:v>
                </c:pt>
                <c:pt idx="129">
                  <c:v>4922.9748043255795</c:v>
                </c:pt>
                <c:pt idx="130">
                  <c:v>4375.0469183995201</c:v>
                </c:pt>
                <c:pt idx="131">
                  <c:v>4641.6619583641204</c:v>
                </c:pt>
                <c:pt idx="132">
                  <c:v>4641.6619583641204</c:v>
                </c:pt>
                <c:pt idx="133">
                  <c:v>4646.8773088791322</c:v>
                </c:pt>
                <c:pt idx="134">
                  <c:v>4229.1751449037756</c:v>
                </c:pt>
                <c:pt idx="135">
                  <c:v>3942.8049893519933</c:v>
                </c:pt>
                <c:pt idx="136">
                  <c:v>4083.6194532574227</c:v>
                </c:pt>
                <c:pt idx="137">
                  <c:v>4229.1751449037756</c:v>
                </c:pt>
                <c:pt idx="138">
                  <c:v>4662.5233604241821</c:v>
                </c:pt>
                <c:pt idx="139">
                  <c:v>4214.9514616810056</c:v>
                </c:pt>
                <c:pt idx="140">
                  <c:v>4355.4498437370366</c:v>
                </c:pt>
                <c:pt idx="141">
                  <c:v>4939.569101418816</c:v>
                </c:pt>
                <c:pt idx="142">
                  <c:v>4506.0628449737123</c:v>
                </c:pt>
                <c:pt idx="143">
                  <c:v>4506.0628449737123</c:v>
                </c:pt>
                <c:pt idx="144">
                  <c:v>4420.0885819382911</c:v>
                </c:pt>
                <c:pt idx="145">
                  <c:v>4803.8119471037044</c:v>
                </c:pt>
                <c:pt idx="146">
                  <c:v>3575.2270850536729</c:v>
                </c:pt>
                <c:pt idx="147">
                  <c:v>3637.5722543352613</c:v>
                </c:pt>
                <c:pt idx="148">
                  <c:v>3563.3360858794399</c:v>
                </c:pt>
                <c:pt idx="149">
                  <c:v>3095.0949628406279</c:v>
                </c:pt>
                <c:pt idx="150">
                  <c:v>3060.6110652353441</c:v>
                </c:pt>
                <c:pt idx="151">
                  <c:v>2820.9744013212207</c:v>
                </c:pt>
                <c:pt idx="152">
                  <c:v>3167.4098541150552</c:v>
                </c:pt>
                <c:pt idx="153">
                  <c:v>3040.2972749793562</c:v>
                </c:pt>
                <c:pt idx="154">
                  <c:v>3124.8554913294802</c:v>
                </c:pt>
                <c:pt idx="155">
                  <c:v>3035.8161299201765</c:v>
                </c:pt>
                <c:pt idx="156">
                  <c:v>2666.556564822461</c:v>
                </c:pt>
                <c:pt idx="157">
                  <c:v>3563.3360858794399</c:v>
                </c:pt>
                <c:pt idx="158">
                  <c:v>2359.7027250206429</c:v>
                </c:pt>
                <c:pt idx="159">
                  <c:v>2447.0685383980185</c:v>
                </c:pt>
                <c:pt idx="160">
                  <c:v>2546.4905037159369</c:v>
                </c:pt>
                <c:pt idx="161">
                  <c:v>2684.3930635838165</c:v>
                </c:pt>
                <c:pt idx="162">
                  <c:v>2521.2221304706854</c:v>
                </c:pt>
                <c:pt idx="163">
                  <c:v>2882.3286540049548</c:v>
                </c:pt>
                <c:pt idx="164">
                  <c:v>3654.6765758326451</c:v>
                </c:pt>
                <c:pt idx="165">
                  <c:v>2687.3658133773761</c:v>
                </c:pt>
                <c:pt idx="166">
                  <c:v>2687.3658133773761</c:v>
                </c:pt>
                <c:pt idx="167">
                  <c:v>3163.8865951004682</c:v>
                </c:pt>
                <c:pt idx="168">
                  <c:v>2808.4227910817503</c:v>
                </c:pt>
                <c:pt idx="169">
                  <c:v>3084.7894302229552</c:v>
                </c:pt>
                <c:pt idx="170">
                  <c:v>2598.2658959537548</c:v>
                </c:pt>
                <c:pt idx="171">
                  <c:v>2911.3129644921555</c:v>
                </c:pt>
                <c:pt idx="172">
                  <c:v>2663.5838150289005</c:v>
                </c:pt>
                <c:pt idx="173">
                  <c:v>2952.9314616019819</c:v>
                </c:pt>
                <c:pt idx="174">
                  <c:v>2966.1436829066888</c:v>
                </c:pt>
                <c:pt idx="175">
                  <c:v>2583.8150289017353</c:v>
                </c:pt>
                <c:pt idx="176">
                  <c:v>2538.067712634188</c:v>
                </c:pt>
                <c:pt idx="177">
                  <c:v>2814.6985962014878</c:v>
                </c:pt>
                <c:pt idx="178">
                  <c:v>2879.108175061931</c:v>
                </c:pt>
                <c:pt idx="179">
                  <c:v>2515.6069364161849</c:v>
                </c:pt>
                <c:pt idx="180">
                  <c:v>2802.1469859620129</c:v>
                </c:pt>
                <c:pt idx="181">
                  <c:v>2758.959537572257</c:v>
                </c:pt>
                <c:pt idx="182">
                  <c:v>3401.1780897330018</c:v>
                </c:pt>
                <c:pt idx="183">
                  <c:v>3023.3691164327015</c:v>
                </c:pt>
                <c:pt idx="184">
                  <c:v>3318.3319570602825</c:v>
                </c:pt>
                <c:pt idx="185">
                  <c:v>2311.5606936416184</c:v>
                </c:pt>
                <c:pt idx="186">
                  <c:v>3058.3289542827119</c:v>
                </c:pt>
                <c:pt idx="187">
                  <c:v>3720.4414083026804</c:v>
                </c:pt>
                <c:pt idx="188">
                  <c:v>3346.0701148562448</c:v>
                </c:pt>
                <c:pt idx="189">
                  <c:v>3801.5164026724742</c:v>
                </c:pt>
                <c:pt idx="190">
                  <c:v>3089.8581187598547</c:v>
                </c:pt>
                <c:pt idx="191">
                  <c:v>3909.6163951655285</c:v>
                </c:pt>
                <c:pt idx="192">
                  <c:v>3488.8521882741566</c:v>
                </c:pt>
                <c:pt idx="193">
                  <c:v>3864.8750093836811</c:v>
                </c:pt>
                <c:pt idx="194">
                  <c:v>4074.1686059605127</c:v>
                </c:pt>
                <c:pt idx="195">
                  <c:v>3815.0289017341047</c:v>
                </c:pt>
                <c:pt idx="196">
                  <c:v>4614.2181517904073</c:v>
                </c:pt>
                <c:pt idx="197">
                  <c:v>3747.0159897905569</c:v>
                </c:pt>
                <c:pt idx="198">
                  <c:v>4705.2023121387265</c:v>
                </c:pt>
                <c:pt idx="199">
                  <c:v>3883.191952556117</c:v>
                </c:pt>
                <c:pt idx="200">
                  <c:v>5168.5308910742442</c:v>
                </c:pt>
                <c:pt idx="201">
                  <c:v>3815.0289017341047</c:v>
                </c:pt>
                <c:pt idx="202">
                  <c:v>4588.8446813302307</c:v>
                </c:pt>
                <c:pt idx="203">
                  <c:v>3433.5260115606943</c:v>
                </c:pt>
                <c:pt idx="204">
                  <c:v>4333.9088657007715</c:v>
                </c:pt>
                <c:pt idx="205">
                  <c:v>3996.3215974776672</c:v>
                </c:pt>
                <c:pt idx="206">
                  <c:v>4019.9684708355248</c:v>
                </c:pt>
              </c:numCache>
            </c:numRef>
          </c:yVal>
        </c:ser>
        <c:axId val="125953536"/>
        <c:axId val="125967360"/>
      </c:scatterChart>
      <c:valAx>
        <c:axId val="125953536"/>
        <c:scaling>
          <c:orientation val="minMax"/>
          <c:min val="1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PMG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967360"/>
        <c:crosses val="autoZero"/>
        <c:crossBetween val="midCat"/>
      </c:valAx>
      <c:valAx>
        <c:axId val="125967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Rto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953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FF0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FFFF0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</c:dPt>
          <c:dPt>
            <c:idx val="8"/>
            <c:spPr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</c:dPt>
          <c:dPt>
            <c:idx val="9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3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4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5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Hoja4!$A$7:$A$22</c:f>
              <c:strCache>
                <c:ptCount val="16"/>
                <c:pt idx="0">
                  <c:v>NS 4619 IPRO</c:v>
                </c:pt>
                <c:pt idx="1">
                  <c:v>MS 4.0 IPRO</c:v>
                </c:pt>
                <c:pt idx="2">
                  <c:v>DM 4612</c:v>
                </c:pt>
                <c:pt idx="3">
                  <c:v>DM 4214 STS</c:v>
                </c:pt>
                <c:pt idx="4">
                  <c:v>FN 4.35</c:v>
                </c:pt>
                <c:pt idx="5">
                  <c:v>DM 4913</c:v>
                </c:pt>
                <c:pt idx="6">
                  <c:v>DM 4014 IPRO</c:v>
                </c:pt>
                <c:pt idx="7">
                  <c:v>SRM 4602 STS</c:v>
                </c:pt>
                <c:pt idx="8">
                  <c:v>MS 4.4 IPRO</c:v>
                </c:pt>
                <c:pt idx="9">
                  <c:v>DM 3810</c:v>
                </c:pt>
                <c:pt idx="10">
                  <c:v>FN 3.85</c:v>
                </c:pt>
                <c:pt idx="11">
                  <c:v>LDC 4.7</c:v>
                </c:pt>
                <c:pt idx="12">
                  <c:v>LDC 3.8 STS</c:v>
                </c:pt>
                <c:pt idx="13">
                  <c:v>SYN 3x7</c:v>
                </c:pt>
                <c:pt idx="14">
                  <c:v>NS 4955</c:v>
                </c:pt>
                <c:pt idx="15">
                  <c:v>SRM 4222</c:v>
                </c:pt>
              </c:strCache>
            </c:strRef>
          </c:cat>
          <c:val>
            <c:numRef>
              <c:f>Hoja4!$B$7:$B$22</c:f>
              <c:numCache>
                <c:formatCode>General</c:formatCode>
                <c:ptCount val="16"/>
                <c:pt idx="0">
                  <c:v>5384.347187815396</c:v>
                </c:pt>
                <c:pt idx="1">
                  <c:v>5280.4844481145037</c:v>
                </c:pt>
                <c:pt idx="2">
                  <c:v>5148.6374896779544</c:v>
                </c:pt>
                <c:pt idx="3">
                  <c:v>4565.6482246077676</c:v>
                </c:pt>
                <c:pt idx="4">
                  <c:v>4549.95871180842</c:v>
                </c:pt>
                <c:pt idx="5">
                  <c:v>4539.4990366088632</c:v>
                </c:pt>
                <c:pt idx="6">
                  <c:v>4455.6840077071292</c:v>
                </c:pt>
                <c:pt idx="7">
                  <c:v>4425.1307459399914</c:v>
                </c:pt>
                <c:pt idx="8">
                  <c:v>4315.441783649876</c:v>
                </c:pt>
                <c:pt idx="9">
                  <c:v>4315.441783649876</c:v>
                </c:pt>
                <c:pt idx="10">
                  <c:v>4295.6234516928153</c:v>
                </c:pt>
                <c:pt idx="11">
                  <c:v>4190.7514450867056</c:v>
                </c:pt>
                <c:pt idx="12">
                  <c:v>4080.3743462703028</c:v>
                </c:pt>
                <c:pt idx="13">
                  <c:v>4044.407743829709</c:v>
                </c:pt>
                <c:pt idx="14">
                  <c:v>3933.1131296449216</c:v>
                </c:pt>
                <c:pt idx="15">
                  <c:v>2328.0423280423279</c:v>
                </c:pt>
              </c:numCache>
            </c:numRef>
          </c:val>
        </c:ser>
        <c:gapWidth val="20"/>
        <c:axId val="151562496"/>
        <c:axId val="155199744"/>
      </c:barChart>
      <c:catAx>
        <c:axId val="151562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5199744"/>
        <c:crosses val="autoZero"/>
        <c:auto val="1"/>
        <c:lblAlgn val="ctr"/>
        <c:lblOffset val="100"/>
      </c:catAx>
      <c:valAx>
        <c:axId val="155199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156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Mario</a:t>
            </a:r>
          </a:p>
        </c:rich>
      </c:tx>
      <c:layout>
        <c:manualLayout>
          <c:xMode val="edge"/>
          <c:yMode val="edge"/>
          <c:x val="0.4222383292741137"/>
          <c:y val="9.2820091822458546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0858258531809213E-2"/>
          <c:y val="0.14579734194684307"/>
          <c:w val="0.91132560393445294"/>
          <c:h val="0.77023117136215125"/>
        </c:manualLayout>
      </c:layout>
      <c:scatterChart>
        <c:scatterStyle val="lineMarker"/>
        <c:ser>
          <c:idx val="1"/>
          <c:order val="0"/>
          <c:tx>
            <c:strRef>
              <c:f>'ANOVA - Comp x Amb cons'!$A$48</c:f>
              <c:strCache>
                <c:ptCount val="1"/>
                <c:pt idx="0">
                  <c:v>DM 4913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cons'!$B$48:$M$48</c:f>
              <c:numCache>
                <c:formatCode>#,##0</c:formatCode>
                <c:ptCount val="12"/>
                <c:pt idx="0">
                  <c:v>4539.4990366088632</c:v>
                </c:pt>
                <c:pt idx="1">
                  <c:v>5598.6081997642732</c:v>
                </c:pt>
                <c:pt idx="2">
                  <c:v>4594.6346524381206</c:v>
                </c:pt>
                <c:pt idx="3">
                  <c:v>4017.7163876585842</c:v>
                </c:pt>
                <c:pt idx="4">
                  <c:v>4731.9770787978878</c:v>
                </c:pt>
                <c:pt idx="5">
                  <c:v>4056.1203323600662</c:v>
                </c:pt>
                <c:pt idx="6">
                  <c:v>3942.8049893519933</c:v>
                </c:pt>
                <c:pt idx="7">
                  <c:v>4731.9361928394192</c:v>
                </c:pt>
                <c:pt idx="8">
                  <c:v>4416.1643001888015</c:v>
                </c:pt>
                <c:pt idx="9">
                  <c:v>4762.924223425196</c:v>
                </c:pt>
                <c:pt idx="10">
                  <c:v>3346.0701148562448</c:v>
                </c:pt>
                <c:pt idx="11">
                  <c:v>3401.1780897330018</c:v>
                </c:pt>
              </c:numCache>
            </c:numRef>
          </c:yVal>
        </c:ser>
        <c:ser>
          <c:idx val="2"/>
          <c:order val="1"/>
          <c:tx>
            <c:strRef>
              <c:f>'ANOVA - Comp x Amb cons'!$A$45</c:f>
              <c:strCache>
                <c:ptCount val="1"/>
                <c:pt idx="0">
                  <c:v>DM 4214 STS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3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cons'!$B$45:$M$45</c:f>
              <c:numCache>
                <c:formatCode>#,##0</c:formatCode>
                <c:ptCount val="12"/>
                <c:pt idx="0">
                  <c:v>4565.6482246077676</c:v>
                </c:pt>
                <c:pt idx="1">
                  <c:v>5357.2310797744321</c:v>
                </c:pt>
                <c:pt idx="2">
                  <c:v>5199.6654597810702</c:v>
                </c:pt>
                <c:pt idx="3">
                  <c:v>4699.9474513925352</c:v>
                </c:pt>
                <c:pt idx="4">
                  <c:v>3734.4543702925225</c:v>
                </c:pt>
                <c:pt idx="5">
                  <c:v>4033.2043982789351</c:v>
                </c:pt>
                <c:pt idx="6">
                  <c:v>4506.0628449737123</c:v>
                </c:pt>
                <c:pt idx="7">
                  <c:v>5599.3572019378498</c:v>
                </c:pt>
                <c:pt idx="8">
                  <c:v>4576.6854234065768</c:v>
                </c:pt>
                <c:pt idx="9">
                  <c:v>4565.6731681893234</c:v>
                </c:pt>
                <c:pt idx="10">
                  <c:v>3720.4414083026804</c:v>
                </c:pt>
                <c:pt idx="11">
                  <c:v>2515.6069364161849</c:v>
                </c:pt>
              </c:numCache>
            </c:numRef>
          </c:yVal>
        </c:ser>
        <c:ser>
          <c:idx val="3"/>
          <c:order val="2"/>
          <c:tx>
            <c:strRef>
              <c:f>'ANOVA - Comp x Amb cons'!$A$39</c:f>
              <c:strCache>
                <c:ptCount val="1"/>
                <c:pt idx="0">
                  <c:v>DM 3810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cons'!$B$39:$M$39</c:f>
              <c:numCache>
                <c:formatCode>#,##0</c:formatCode>
                <c:ptCount val="12"/>
                <c:pt idx="0">
                  <c:v>4315.441783649876</c:v>
                </c:pt>
                <c:pt idx="1">
                  <c:v>5042.0998397877038</c:v>
                </c:pt>
                <c:pt idx="2">
                  <c:v>5678.7143492345795</c:v>
                </c:pt>
                <c:pt idx="3">
                  <c:v>4925.7229604050463</c:v>
                </c:pt>
                <c:pt idx="4">
                  <c:v>4789.8906488501898</c:v>
                </c:pt>
                <c:pt idx="5">
                  <c:v>4200.727778458232</c:v>
                </c:pt>
                <c:pt idx="6">
                  <c:v>4355.4498437370366</c:v>
                </c:pt>
                <c:pt idx="7">
                  <c:v>5891.497577691126</c:v>
                </c:pt>
                <c:pt idx="8">
                  <c:v>4318.0377942488085</c:v>
                </c:pt>
                <c:pt idx="9">
                  <c:v>4579.4606707239536</c:v>
                </c:pt>
                <c:pt idx="10">
                  <c:v>3815.0289017341047</c:v>
                </c:pt>
                <c:pt idx="11">
                  <c:v>2808.4227910817503</c:v>
                </c:pt>
              </c:numCache>
            </c:numRef>
          </c:yVal>
        </c:ser>
        <c:ser>
          <c:idx val="4"/>
          <c:order val="3"/>
          <c:tx>
            <c:strRef>
              <c:f>'ANOVA - Comp x Amb cons'!$A$33</c:f>
              <c:strCache>
                <c:ptCount val="1"/>
                <c:pt idx="0">
                  <c:v>DM 4612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31750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cons'!$B$33:$M$33</c:f>
              <c:numCache>
                <c:formatCode>#,##0</c:formatCode>
                <c:ptCount val="12"/>
                <c:pt idx="0">
                  <c:v>5148.6374896779544</c:v>
                </c:pt>
                <c:pt idx="1">
                  <c:v>5339.2336629330821</c:v>
                </c:pt>
                <c:pt idx="2">
                  <c:v>6145.0591797412635</c:v>
                </c:pt>
                <c:pt idx="3">
                  <c:v>5015.1390035783124</c:v>
                </c:pt>
                <c:pt idx="4">
                  <c:v>3976.8786127167632</c:v>
                </c:pt>
                <c:pt idx="5">
                  <c:v>5052.2522807280948</c:v>
                </c:pt>
                <c:pt idx="6">
                  <c:v>4646.8773088791322</c:v>
                </c:pt>
                <c:pt idx="7">
                  <c:v>6210.291386033321</c:v>
                </c:pt>
                <c:pt idx="8">
                  <c:v>5011.7580000438484</c:v>
                </c:pt>
                <c:pt idx="9">
                  <c:v>4944.4394730851482</c:v>
                </c:pt>
                <c:pt idx="10">
                  <c:v>5168.5308910742442</c:v>
                </c:pt>
                <c:pt idx="11">
                  <c:v>3163.8865951004682</c:v>
                </c:pt>
              </c:numCache>
            </c:numRef>
          </c:yVal>
        </c:ser>
        <c:ser>
          <c:idx val="0"/>
          <c:order val="4"/>
          <c:tx>
            <c:strRef>
              <c:f>'ANOVA - Comp x Amb cons'!$A$41</c:f>
              <c:strCache>
                <c:ptCount val="1"/>
                <c:pt idx="0">
                  <c:v>DM 4014 IPRO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cons'!$B$41:$M$41</c:f>
              <c:numCache>
                <c:formatCode>#,##0</c:formatCode>
                <c:ptCount val="12"/>
                <c:pt idx="0">
                  <c:v>4455.6840077071292</c:v>
                </c:pt>
                <c:pt idx="1">
                  <c:v>5967.3787997487389</c:v>
                </c:pt>
                <c:pt idx="2">
                  <c:v>5357.2310797744321</c:v>
                </c:pt>
                <c:pt idx="3">
                  <c:v>3890.7989890648823</c:v>
                </c:pt>
                <c:pt idx="4">
                  <c:v>3697.5202061907257</c:v>
                </c:pt>
                <c:pt idx="5">
                  <c:v>3755.0523708114242</c:v>
                </c:pt>
                <c:pt idx="6">
                  <c:v>4506.0628449737123</c:v>
                </c:pt>
                <c:pt idx="7">
                  <c:v>5641.6873449131517</c:v>
                </c:pt>
                <c:pt idx="8">
                  <c:v>4604.6136262151686</c:v>
                </c:pt>
                <c:pt idx="9">
                  <c:v>4663.8768505437401</c:v>
                </c:pt>
                <c:pt idx="10">
                  <c:v>4705.2023121387265</c:v>
                </c:pt>
                <c:pt idx="11">
                  <c:v>2879.108175061931</c:v>
                </c:pt>
              </c:numCache>
            </c:numRef>
          </c:yVal>
        </c:ser>
        <c:axId val="157044096"/>
        <c:axId val="157058176"/>
      </c:scatterChart>
      <c:valAx>
        <c:axId val="157044096"/>
        <c:scaling>
          <c:orientation val="minMax"/>
          <c:max val="6500"/>
          <c:min val="2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058176"/>
        <c:crosses val="autoZero"/>
        <c:crossBetween val="midCat"/>
      </c:valAx>
      <c:valAx>
        <c:axId val="157058176"/>
        <c:scaling>
          <c:orientation val="minMax"/>
          <c:min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044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4906029447493734"/>
          <c:y val="0.67135676114887199"/>
          <c:w val="0.45740607909818476"/>
          <c:h val="0.14938370565214071"/>
        </c:manualLayout>
      </c:layout>
      <c:spPr>
        <a:solidFill>
          <a:schemeClr val="bg1">
            <a:lumMod val="95000"/>
          </a:schemeClr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solidFill>
        <a:srgbClr val="FFFFFF"/>
      </a:solidFill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LDC</a:t>
            </a:r>
          </a:p>
        </c:rich>
      </c:tx>
      <c:layout>
        <c:manualLayout>
          <c:xMode val="edge"/>
          <c:yMode val="edge"/>
          <c:x val="0.47379683398950151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0321276246719173E-2"/>
          <c:y val="0.14798471158594956"/>
          <c:w val="0.90864452099737569"/>
          <c:h val="0.76678399356683402"/>
        </c:manualLayout>
      </c:layout>
      <c:scatterChart>
        <c:scatterStyle val="lineMarker"/>
        <c:ser>
          <c:idx val="1"/>
          <c:order val="0"/>
          <c:tx>
            <c:strRef>
              <c:f>'ANOVA - Comp x Amb cons'!$A$42</c:f>
              <c:strCache>
                <c:ptCount val="1"/>
                <c:pt idx="0">
                  <c:v>LDC 4.7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 cmpd="sng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cons'!$B$42:$M$42</c:f>
              <c:numCache>
                <c:formatCode>#,##0</c:formatCode>
                <c:ptCount val="12"/>
                <c:pt idx="0">
                  <c:v>4190.7514450867056</c:v>
                </c:pt>
                <c:pt idx="1">
                  <c:v>5188.0200724131382</c:v>
                </c:pt>
                <c:pt idx="2">
                  <c:v>5369.2293576686625</c:v>
                </c:pt>
                <c:pt idx="3">
                  <c:v>5061.4818707304221</c:v>
                </c:pt>
                <c:pt idx="4">
                  <c:v>3860.6711207867279</c:v>
                </c:pt>
                <c:pt idx="5">
                  <c:v>4755.451424146283</c:v>
                </c:pt>
                <c:pt idx="6">
                  <c:v>4229.1751449037756</c:v>
                </c:pt>
                <c:pt idx="7">
                  <c:v>5380.2538107054215</c:v>
                </c:pt>
                <c:pt idx="8">
                  <c:v>4747.1410612416967</c:v>
                </c:pt>
                <c:pt idx="9">
                  <c:v>4854.9140965101524</c:v>
                </c:pt>
                <c:pt idx="10">
                  <c:v>3747.0159897905569</c:v>
                </c:pt>
                <c:pt idx="11">
                  <c:v>2663.5838150289005</c:v>
                </c:pt>
              </c:numCache>
            </c:numRef>
          </c:yVal>
        </c:ser>
        <c:ser>
          <c:idx val="2"/>
          <c:order val="1"/>
          <c:tx>
            <c:strRef>
              <c:f>'ANOVA - Comp x Amb cons'!$A$35</c:f>
              <c:strCache>
                <c:ptCount val="1"/>
                <c:pt idx="0">
                  <c:v>MS 4.4 IPRO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3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cons'!$B$35:$M$35</c:f>
              <c:numCache>
                <c:formatCode>#,##0</c:formatCode>
                <c:ptCount val="12"/>
                <c:pt idx="0">
                  <c:v>4315.441783649876</c:v>
                </c:pt>
                <c:pt idx="1">
                  <c:v>6445.7219081496532</c:v>
                </c:pt>
                <c:pt idx="2">
                  <c:v>5351.2319408273161</c:v>
                </c:pt>
                <c:pt idx="3">
                  <c:v>5206.5660736181026</c:v>
                </c:pt>
                <c:pt idx="4">
                  <c:v>5281.585466556553</c:v>
                </c:pt>
                <c:pt idx="5">
                  <c:v>4906.3805072323485</c:v>
                </c:pt>
                <c:pt idx="6">
                  <c:v>4662.5233604241821</c:v>
                </c:pt>
                <c:pt idx="7">
                  <c:v>5745.4273898144866</c:v>
                </c:pt>
                <c:pt idx="8">
                  <c:v>4754.1571427403478</c:v>
                </c:pt>
                <c:pt idx="9">
                  <c:v>4558.9166445393157</c:v>
                </c:pt>
                <c:pt idx="10">
                  <c:v>3488.8521882741566</c:v>
                </c:pt>
                <c:pt idx="11">
                  <c:v>2814.6985962014878</c:v>
                </c:pt>
              </c:numCache>
            </c:numRef>
          </c:yVal>
        </c:ser>
        <c:ser>
          <c:idx val="3"/>
          <c:order val="2"/>
          <c:tx>
            <c:strRef>
              <c:f>'ANOVA - Comp x Amb cons'!$A$34</c:f>
              <c:strCache>
                <c:ptCount val="1"/>
                <c:pt idx="0">
                  <c:v>MS 4.0 IPRO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accent4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cons'!$B$34:$M$34</c:f>
              <c:numCache>
                <c:formatCode>#,##0</c:formatCode>
                <c:ptCount val="12"/>
                <c:pt idx="0">
                  <c:v>5280.4844481145037</c:v>
                </c:pt>
                <c:pt idx="1">
                  <c:v>6452.956163938823</c:v>
                </c:pt>
                <c:pt idx="2">
                  <c:v>6467.4246755171635</c:v>
                </c:pt>
                <c:pt idx="3">
                  <c:v>3556.1894752646185</c:v>
                </c:pt>
                <c:pt idx="4">
                  <c:v>4524.1848710056829</c:v>
                </c:pt>
                <c:pt idx="5">
                  <c:v>4345.6513064057999</c:v>
                </c:pt>
                <c:pt idx="6">
                  <c:v>4922.9748043255795</c:v>
                </c:pt>
                <c:pt idx="7">
                  <c:v>5891.497577691126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4588.8446813302307</c:v>
                </c:pt>
                <c:pt idx="11">
                  <c:v>3023.3691164327015</c:v>
                </c:pt>
              </c:numCache>
            </c:numRef>
          </c:yVal>
        </c:ser>
        <c:ser>
          <c:idx val="0"/>
          <c:order val="3"/>
          <c:tx>
            <c:strRef>
              <c:f>'ANOVA - Comp x Amb cons'!$A$44</c:f>
              <c:strCache>
                <c:ptCount val="1"/>
                <c:pt idx="0">
                  <c:v>LDC 3.8 STS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254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cons'!$B$44:$M$44</c:f>
              <c:numCache>
                <c:formatCode>#,##0</c:formatCode>
                <c:ptCount val="12"/>
                <c:pt idx="0">
                  <c:v>4080.3743462703028</c:v>
                </c:pt>
                <c:pt idx="1">
                  <c:v>5199.6654597810702</c:v>
                </c:pt>
                <c:pt idx="2">
                  <c:v>5199.6654597810702</c:v>
                </c:pt>
                <c:pt idx="3">
                  <c:v>3787.7036258539147</c:v>
                </c:pt>
                <c:pt idx="4">
                  <c:v>5050.2715011385526</c:v>
                </c:pt>
                <c:pt idx="5">
                  <c:v>4210.210233940079</c:v>
                </c:pt>
                <c:pt idx="6">
                  <c:v>4506.0628449737123</c:v>
                </c:pt>
                <c:pt idx="7">
                  <c:v>5532.9542715349198</c:v>
                </c:pt>
                <c:pt idx="8">
                  <c:v>4092.4662467023204</c:v>
                </c:pt>
                <c:pt idx="9">
                  <c:v>4335.7713929131187</c:v>
                </c:pt>
                <c:pt idx="10">
                  <c:v>4074.1686059605127</c:v>
                </c:pt>
                <c:pt idx="11">
                  <c:v>3318.3319570602825</c:v>
                </c:pt>
              </c:numCache>
            </c:numRef>
          </c:yVal>
        </c:ser>
        <c:axId val="156972160"/>
        <c:axId val="156973696"/>
      </c:scatterChart>
      <c:valAx>
        <c:axId val="156972160"/>
        <c:scaling>
          <c:orientation val="minMax"/>
          <c:min val="2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973696"/>
        <c:crosses val="autoZero"/>
        <c:crossBetween val="midCat"/>
      </c:valAx>
      <c:valAx>
        <c:axId val="156973696"/>
        <c:scaling>
          <c:orientation val="minMax"/>
          <c:min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972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s-AR"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41459858923884557"/>
          <c:y val="0.73384109255521679"/>
          <c:w val="0.51560974409448856"/>
          <c:h val="0.12601053735151538"/>
        </c:manualLayout>
      </c:layout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lang="es-AR"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Syngenta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257247673586256"/>
          <c:y val="0.16994272623138604"/>
          <c:w val="0.82015479599141017"/>
          <c:h val="0.72376509637326303"/>
        </c:manualLayout>
      </c:layout>
      <c:scatterChart>
        <c:scatterStyle val="lineMarker"/>
        <c:ser>
          <c:idx val="0"/>
          <c:order val="0"/>
          <c:tx>
            <c:strRef>
              <c:f>'ANOVA - Comp x Amb cons'!$A$36</c:f>
              <c:strCache>
                <c:ptCount val="1"/>
                <c:pt idx="0">
                  <c:v>SYN 3x7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44450" cap="rnd" cmpd="sng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cons'!$B$36:$M$36</c:f>
              <c:numCache>
                <c:formatCode>#,##0</c:formatCode>
                <c:ptCount val="12"/>
                <c:pt idx="0">
                  <c:v>4044.407743829709</c:v>
                </c:pt>
                <c:pt idx="1">
                  <c:v>5987.4935597478925</c:v>
                </c:pt>
                <c:pt idx="2">
                  <c:v>5514.7966997678041</c:v>
                </c:pt>
                <c:pt idx="3">
                  <c:v>5771.7388584440578</c:v>
                </c:pt>
                <c:pt idx="4">
                  <c:v>5050.2715011385526</c:v>
                </c:pt>
                <c:pt idx="5">
                  <c:v>4485.833606612433</c:v>
                </c:pt>
                <c:pt idx="6">
                  <c:v>4641.6619583641204</c:v>
                </c:pt>
                <c:pt idx="7">
                  <c:v>6029.3399503722085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3433.5260115606943</c:v>
                </c:pt>
                <c:pt idx="11">
                  <c:v>2966.1436829066888</c:v>
                </c:pt>
              </c:numCache>
            </c:numRef>
          </c:yVal>
        </c:ser>
        <c:axId val="156924928"/>
        <c:axId val="157221632"/>
      </c:scatterChart>
      <c:valAx>
        <c:axId val="1569249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221632"/>
        <c:crosses val="autoZero"/>
        <c:crossBetween val="midCat"/>
      </c:valAx>
      <c:valAx>
        <c:axId val="157221632"/>
        <c:scaling>
          <c:orientation val="minMax"/>
          <c:min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6924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217132861697101"/>
          <c:y val="0.72597061755331582"/>
          <c:w val="0.44218496428302523"/>
          <c:h val="9.001198162505028E-2"/>
        </c:manualLayout>
      </c:layout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Nidera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243117389743922"/>
          <c:y val="0.17171296296296304"/>
          <c:w val="0.81037694701201801"/>
          <c:h val="0.72088764946048445"/>
        </c:manualLayout>
      </c:layout>
      <c:scatterChart>
        <c:scatterStyle val="lineMarker"/>
        <c:ser>
          <c:idx val="1"/>
          <c:order val="0"/>
          <c:tx>
            <c:strRef>
              <c:f>'ANOVA - Comp x Amb cons'!$A$46</c:f>
              <c:strCache>
                <c:ptCount val="1"/>
                <c:pt idx="0">
                  <c:v>NS 4955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tx2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cons'!$B$46:$M$46</c:f>
              <c:numCache>
                <c:formatCode>#,##0</c:formatCode>
                <c:ptCount val="12"/>
                <c:pt idx="0">
                  <c:v>3933.1131296449216</c:v>
                </c:pt>
                <c:pt idx="1">
                  <c:v>6145.0591797412635</c:v>
                </c:pt>
                <c:pt idx="2">
                  <c:v>5678.7143492345795</c:v>
                </c:pt>
                <c:pt idx="3">
                  <c:v>3783.1994595000378</c:v>
                </c:pt>
                <c:pt idx="4">
                  <c:v>4051.7478667767687</c:v>
                </c:pt>
                <c:pt idx="5">
                  <c:v>3925.1044057858776</c:v>
                </c:pt>
                <c:pt idx="6">
                  <c:v>4375.0469183995201</c:v>
                </c:pt>
                <c:pt idx="7">
                  <c:v>5363.1591634172337</c:v>
                </c:pt>
                <c:pt idx="8">
                  <c:v>4082.26158382633</c:v>
                </c:pt>
                <c:pt idx="9">
                  <c:v>4175.1614593781806</c:v>
                </c:pt>
                <c:pt idx="10">
                  <c:v>3883.191952556117</c:v>
                </c:pt>
                <c:pt idx="11">
                  <c:v>3084.7894302229552</c:v>
                </c:pt>
              </c:numCache>
            </c:numRef>
          </c:yVal>
        </c:ser>
        <c:ser>
          <c:idx val="0"/>
          <c:order val="1"/>
          <c:tx>
            <c:strRef>
              <c:f>'ANOVA - Comp x Amb cons'!$A$37</c:f>
              <c:strCache>
                <c:ptCount val="1"/>
                <c:pt idx="0">
                  <c:v>NS 4619 IPRO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cons'!$B$37:$M$37</c:f>
              <c:numCache>
                <c:formatCode>#,##0</c:formatCode>
                <c:ptCount val="12"/>
                <c:pt idx="0">
                  <c:v>5384.347187815396</c:v>
                </c:pt>
                <c:pt idx="1">
                  <c:v>5994.1984797476134</c:v>
                </c:pt>
                <c:pt idx="2">
                  <c:v>5678.7143492345795</c:v>
                </c:pt>
                <c:pt idx="3">
                  <c:v>5513.3998949027882</c:v>
                </c:pt>
                <c:pt idx="4">
                  <c:v>3882.1910266996974</c:v>
                </c:pt>
                <c:pt idx="5">
                  <c:v>4363.9840536706997</c:v>
                </c:pt>
                <c:pt idx="6">
                  <c:v>4434.2911930377713</c:v>
                </c:pt>
                <c:pt idx="7">
                  <c:v>5523.6960888573822</c:v>
                </c:pt>
                <c:pt idx="8">
                  <c:v>4716.2515197514113</c:v>
                </c:pt>
                <c:pt idx="9">
                  <c:v>4434.2073141458686</c:v>
                </c:pt>
                <c:pt idx="10">
                  <c:v>3864.8750093836811</c:v>
                </c:pt>
                <c:pt idx="11">
                  <c:v>2583.8150289017353</c:v>
                </c:pt>
              </c:numCache>
            </c:numRef>
          </c:yVal>
        </c:ser>
        <c:axId val="157256704"/>
        <c:axId val="157258496"/>
      </c:scatterChart>
      <c:valAx>
        <c:axId val="157256704"/>
        <c:scaling>
          <c:orientation val="minMax"/>
          <c:max val="6000"/>
          <c:min val="2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258496"/>
        <c:crosses val="autoZero"/>
        <c:crossBetween val="midCat"/>
      </c:valAx>
      <c:valAx>
        <c:axId val="157258496"/>
        <c:scaling>
          <c:orientation val="minMax"/>
          <c:min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256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5758366141732282"/>
          <c:y val="0.71256887637495214"/>
          <c:w val="0.41994438976377985"/>
          <c:h val="0.12397549020812385"/>
        </c:manualLayout>
      </c:layout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Ferias del Norte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064255249343837"/>
          <c:y val="0.15000359057247281"/>
          <c:w val="0.83306578083989502"/>
          <c:h val="0.76360234804640903"/>
        </c:manualLayout>
      </c:layout>
      <c:scatterChart>
        <c:scatterStyle val="lineMarker"/>
        <c:ser>
          <c:idx val="1"/>
          <c:order val="0"/>
          <c:tx>
            <c:strRef>
              <c:f>'ANOVA - Comp x Amb cons'!$A$47</c:f>
              <c:strCache>
                <c:ptCount val="1"/>
                <c:pt idx="0">
                  <c:v>FN 4.35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44450" cap="rnd">
                <a:solidFill>
                  <a:srgbClr val="0070C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cons'!$B$47:$M$47</c:f>
              <c:numCache>
                <c:formatCode>#,##0</c:formatCode>
                <c:ptCount val="12"/>
                <c:pt idx="0">
                  <c:v>4549.95871180842</c:v>
                </c:pt>
                <c:pt idx="1">
                  <c:v>5646.9542018675002</c:v>
                </c:pt>
                <c:pt idx="2">
                  <c:v>4574.5198924389679</c:v>
                </c:pt>
                <c:pt idx="3">
                  <c:v>4338.4130320546501</c:v>
                </c:pt>
                <c:pt idx="4">
                  <c:v>3619.3478968045461</c:v>
                </c:pt>
                <c:pt idx="5">
                  <c:v>4884.2547777747022</c:v>
                </c:pt>
                <c:pt idx="6">
                  <c:v>4214.9514616810056</c:v>
                </c:pt>
                <c:pt idx="7">
                  <c:v>5586.747016424436</c:v>
                </c:pt>
                <c:pt idx="8">
                  <c:v>4374.9889373977385</c:v>
                </c:pt>
                <c:pt idx="9">
                  <c:v>4660.2260679561032</c:v>
                </c:pt>
                <c:pt idx="10">
                  <c:v>3089.8581187598547</c:v>
                </c:pt>
                <c:pt idx="11">
                  <c:v>2802.1469859620129</c:v>
                </c:pt>
              </c:numCache>
            </c:numRef>
          </c:yVal>
        </c:ser>
        <c:ser>
          <c:idx val="0"/>
          <c:order val="1"/>
          <c:tx>
            <c:strRef>
              <c:f>'ANOVA - Comp x Amb cons'!$A$38</c:f>
              <c:strCache>
                <c:ptCount val="1"/>
                <c:pt idx="0">
                  <c:v>FN 3.85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4127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cons'!$B$38:$M$38</c:f>
              <c:numCache>
                <c:formatCode>#,##0</c:formatCode>
                <c:ptCount val="12"/>
                <c:pt idx="0">
                  <c:v>4295.6234516928153</c:v>
                </c:pt>
                <c:pt idx="1">
                  <c:v>4544.7148851850898</c:v>
                </c:pt>
                <c:pt idx="2">
                  <c:v>5836.4564144910992</c:v>
                </c:pt>
                <c:pt idx="3">
                  <c:v>5303.1053724695385</c:v>
                </c:pt>
                <c:pt idx="4">
                  <c:v>5259.6651903010343</c:v>
                </c:pt>
                <c:pt idx="5">
                  <c:v>3746.5181608777602</c:v>
                </c:pt>
                <c:pt idx="6">
                  <c:v>4420.0885819382911</c:v>
                </c:pt>
                <c:pt idx="7">
                  <c:v>5849.3867422899684</c:v>
                </c:pt>
                <c:pt idx="8">
                  <c:v>4808.1820346592858</c:v>
                </c:pt>
                <c:pt idx="9">
                  <c:v>4941.0490304378645</c:v>
                </c:pt>
                <c:pt idx="10">
                  <c:v>3996.3215974776672</c:v>
                </c:pt>
                <c:pt idx="11">
                  <c:v>2952.9314616019819</c:v>
                </c:pt>
              </c:numCache>
            </c:numRef>
          </c:yVal>
        </c:ser>
        <c:axId val="157314432"/>
        <c:axId val="157328512"/>
      </c:scatterChart>
      <c:valAx>
        <c:axId val="1573144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328512"/>
        <c:crosses val="autoZero"/>
        <c:crossBetween val="midCat"/>
      </c:valAx>
      <c:valAx>
        <c:axId val="157328512"/>
        <c:scaling>
          <c:orientation val="minMax"/>
          <c:max val="6000"/>
          <c:min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314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5862450787401597"/>
          <c:y val="0.76090584691829322"/>
          <c:w val="0.54762549212598488"/>
          <c:h val="8.4755557209850771E-2"/>
        </c:manualLayout>
      </c:layout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Sursem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064255249343837"/>
          <c:y val="0.1506136347335002"/>
          <c:w val="0.82906512467191606"/>
          <c:h val="0.76264095101114804"/>
        </c:manualLayout>
      </c:layout>
      <c:scatterChart>
        <c:scatterStyle val="lineMarker"/>
        <c:ser>
          <c:idx val="1"/>
          <c:order val="0"/>
          <c:tx>
            <c:strRef>
              <c:f>'ANOVA - Comp x Amb cons'!$A$43</c:f>
              <c:strCache>
                <c:ptCount val="1"/>
                <c:pt idx="0">
                  <c:v>SRM 4602 STS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00206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cons'!$B$43:$M$43</c:f>
              <c:numCache>
                <c:formatCode>#,##0</c:formatCode>
                <c:ptCount val="12"/>
                <c:pt idx="0">
                  <c:v>4425.1307459399914</c:v>
                </c:pt>
                <c:pt idx="1">
                  <c:v>4873.5946134790101</c:v>
                </c:pt>
                <c:pt idx="2">
                  <c:v>5980.788639748177</c:v>
                </c:pt>
                <c:pt idx="3">
                  <c:v>3779.2958486600091</c:v>
                </c:pt>
                <c:pt idx="4">
                  <c:v>4609.5638465580687</c:v>
                </c:pt>
                <c:pt idx="5">
                  <c:v>4776.944989905136</c:v>
                </c:pt>
                <c:pt idx="6">
                  <c:v>4229.1751449037756</c:v>
                </c:pt>
                <c:pt idx="7">
                  <c:v>6010.3736263736291</c:v>
                </c:pt>
                <c:pt idx="8">
                  <c:v>4146.6371958263717</c:v>
                </c:pt>
                <c:pt idx="9">
                  <c:v>4252.0079925927284</c:v>
                </c:pt>
                <c:pt idx="10">
                  <c:v>3801.5164026724742</c:v>
                </c:pt>
                <c:pt idx="11">
                  <c:v>2598.2658959537548</c:v>
                </c:pt>
              </c:numCache>
            </c:numRef>
          </c:yVal>
        </c:ser>
        <c:ser>
          <c:idx val="0"/>
          <c:order val="1"/>
          <c:tx>
            <c:strRef>
              <c:f>'ANOVA - Comp x Amb cons'!$A$40</c:f>
              <c:strCache>
                <c:ptCount val="1"/>
                <c:pt idx="0">
                  <c:v>SRM 4222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'ANOVA - Comp x Amb cons'!$B$49:$M$49</c:f>
              <c:numCache>
                <c:formatCode>0</c:formatCode>
                <c:ptCount val="12"/>
                <c:pt idx="0">
                  <c:v>4365.7866165091627</c:v>
                </c:pt>
                <c:pt idx="1">
                  <c:v>5600.3955981923264</c:v>
                </c:pt>
                <c:pt idx="2">
                  <c:v>5537.9771962141895</c:v>
                </c:pt>
                <c:pt idx="3">
                  <c:v>4600.3125808039131</c:v>
                </c:pt>
                <c:pt idx="4">
                  <c:v>4459.7915571903995</c:v>
                </c:pt>
                <c:pt idx="5">
                  <c:v>4363.9840536706979</c:v>
                </c:pt>
                <c:pt idx="6">
                  <c:v>4434.2911930377704</c:v>
                </c:pt>
                <c:pt idx="7">
                  <c:v>5663.9332978849079</c:v>
                </c:pt>
                <c:pt idx="8">
                  <c:v>4491.4934880359096</c:v>
                </c:pt>
                <c:pt idx="9">
                  <c:v>4571.2049839473775</c:v>
                </c:pt>
                <c:pt idx="10">
                  <c:v>3941.0845657232935</c:v>
                </c:pt>
                <c:pt idx="11">
                  <c:v>2905.0849098541148</c:v>
                </c:pt>
              </c:numCache>
            </c:numRef>
          </c:xVal>
          <c:yVal>
            <c:numRef>
              <c:f>'ANOVA - Comp x Amb cons'!$B$40:$M$40</c:f>
              <c:numCache>
                <c:formatCode>#,##0</c:formatCode>
                <c:ptCount val="12"/>
                <c:pt idx="0">
                  <c:v>2328.0423280423279</c:v>
                </c:pt>
                <c:pt idx="1">
                  <c:v>5823.3994650179648</c:v>
                </c:pt>
                <c:pt idx="2">
                  <c:v>5980.788639748177</c:v>
                </c:pt>
                <c:pt idx="3">
                  <c:v>4954.5829892650727</c:v>
                </c:pt>
                <c:pt idx="4">
                  <c:v>5236.4437104321478</c:v>
                </c:pt>
                <c:pt idx="5">
                  <c:v>4326.0542317433128</c:v>
                </c:pt>
                <c:pt idx="6">
                  <c:v>4355.4498437370366</c:v>
                </c:pt>
                <c:pt idx="7">
                  <c:v>5635.3274252629126</c:v>
                </c:pt>
                <c:pt idx="8">
                  <c:v>4231.5639662540416</c:v>
                </c:pt>
                <c:pt idx="9">
                  <c:v>4268.2413908226426</c:v>
                </c:pt>
                <c:pt idx="10">
                  <c:v>4333.9088657007715</c:v>
                </c:pt>
                <c:pt idx="11">
                  <c:v>2905.08</c:v>
                </c:pt>
              </c:numCache>
            </c:numRef>
          </c:yVal>
        </c:ser>
        <c:axId val="157433856"/>
        <c:axId val="157435392"/>
      </c:scatterChart>
      <c:valAx>
        <c:axId val="157433856"/>
        <c:scaling>
          <c:orientation val="minMax"/>
          <c:min val="2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435392"/>
        <c:crosses val="autoZero"/>
        <c:crossBetween val="midCat"/>
      </c:valAx>
      <c:valAx>
        <c:axId val="157435392"/>
        <c:scaling>
          <c:orientation val="minMax"/>
          <c:max val="6000"/>
          <c:min val="2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7433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58499343832021"/>
          <c:y val="0.76196691544260597"/>
          <c:w val="0.56858398950131195"/>
          <c:h val="9.2291720933041888E-2"/>
        </c:manualLayout>
      </c:layout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Correlacion</a:t>
            </a:r>
            <a:r>
              <a:rPr lang="en-US" dirty="0"/>
              <a:t> </a:t>
            </a:r>
            <a:r>
              <a:rPr lang="en-US" dirty="0" err="1"/>
              <a:t>Rto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 smtClean="0"/>
              <a:t>Nro</a:t>
            </a:r>
            <a:r>
              <a:rPr lang="en-US" dirty="0" smtClean="0"/>
              <a:t> de </a:t>
            </a:r>
            <a:r>
              <a:rPr lang="en-US" dirty="0" err="1" smtClean="0"/>
              <a:t>granos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Datos!$CO$9:$CO$215</c:f>
              <c:numCache>
                <c:formatCode>General</c:formatCode>
                <c:ptCount val="207"/>
                <c:pt idx="0">
                  <c:v>40241448.692152932</c:v>
                </c:pt>
                <c:pt idx="1">
                  <c:v>33395176.252319101</c:v>
                </c:pt>
                <c:pt idx="2">
                  <c:v>38749129.658220574</c:v>
                </c:pt>
                <c:pt idx="3">
                  <c:v>36940836.940836944</c:v>
                </c:pt>
                <c:pt idx="4">
                  <c:v>34013605.442176834</c:v>
                </c:pt>
                <c:pt idx="5">
                  <c:v>29684601.113172539</c:v>
                </c:pt>
                <c:pt idx="6">
                  <c:v>32315102.737637948</c:v>
                </c:pt>
                <c:pt idx="7">
                  <c:v>29384756.657483924</c:v>
                </c:pt>
                <c:pt idx="8">
                  <c:v>27829313.543599252</c:v>
                </c:pt>
                <c:pt idx="9">
                  <c:v>22727272.727272719</c:v>
                </c:pt>
                <c:pt idx="10">
                  <c:v>26592455.163883723</c:v>
                </c:pt>
                <c:pt idx="11">
                  <c:v>31646514.40513508</c:v>
                </c:pt>
                <c:pt idx="12">
                  <c:v>27972027.97202798</c:v>
                </c:pt>
                <c:pt idx="13">
                  <c:v>23268398.26839827</c:v>
                </c:pt>
                <c:pt idx="14">
                  <c:v>28138528.13852815</c:v>
                </c:pt>
                <c:pt idx="15">
                  <c:v>37724180.581323437</c:v>
                </c:pt>
                <c:pt idx="16">
                  <c:v>35229138.677414544</c:v>
                </c:pt>
                <c:pt idx="17">
                  <c:v>33008658.008658011</c:v>
                </c:pt>
                <c:pt idx="18">
                  <c:v>34013605.442176834</c:v>
                </c:pt>
                <c:pt idx="19">
                  <c:v>25974025.97402598</c:v>
                </c:pt>
                <c:pt idx="20">
                  <c:v>36487322.201607965</c:v>
                </c:pt>
                <c:pt idx="21">
                  <c:v>33534540.576794095</c:v>
                </c:pt>
                <c:pt idx="22">
                  <c:v>29876227.05932565</c:v>
                </c:pt>
                <c:pt idx="23">
                  <c:v>33477633.477633469</c:v>
                </c:pt>
                <c:pt idx="24">
                  <c:v>33300033.300033297</c:v>
                </c:pt>
                <c:pt idx="25">
                  <c:v>27210884.353741482</c:v>
                </c:pt>
                <c:pt idx="26">
                  <c:v>23268398.26839827</c:v>
                </c:pt>
                <c:pt idx="27">
                  <c:v>35973416.255106412</c:v>
                </c:pt>
                <c:pt idx="28">
                  <c:v>34632034.632034644</c:v>
                </c:pt>
                <c:pt idx="29">
                  <c:v>22186147.186147187</c:v>
                </c:pt>
                <c:pt idx="30">
                  <c:v>24891774.891774893</c:v>
                </c:pt>
                <c:pt idx="31">
                  <c:v>37296037.296037316</c:v>
                </c:pt>
                <c:pt idx="32">
                  <c:v>28660994.178235557</c:v>
                </c:pt>
                <c:pt idx="33">
                  <c:v>25355596.78416821</c:v>
                </c:pt>
                <c:pt idx="34">
                  <c:v>33966033.966033973</c:v>
                </c:pt>
                <c:pt idx="35">
                  <c:v>32776747.062461343</c:v>
                </c:pt>
                <c:pt idx="36">
                  <c:v>24819624.819624834</c:v>
                </c:pt>
                <c:pt idx="37">
                  <c:v>24481265.860576205</c:v>
                </c:pt>
                <c:pt idx="38">
                  <c:v>24737167.594310448</c:v>
                </c:pt>
                <c:pt idx="39">
                  <c:v>35868893.011750154</c:v>
                </c:pt>
                <c:pt idx="40">
                  <c:v>32323232.323232319</c:v>
                </c:pt>
                <c:pt idx="41">
                  <c:v>25675473.951336022</c:v>
                </c:pt>
                <c:pt idx="42">
                  <c:v>37724180.581323437</c:v>
                </c:pt>
                <c:pt idx="43">
                  <c:v>30485945.978903726</c:v>
                </c:pt>
                <c:pt idx="44">
                  <c:v>38756941.982748434</c:v>
                </c:pt>
                <c:pt idx="45">
                  <c:v>31695060.158058271</c:v>
                </c:pt>
                <c:pt idx="46">
                  <c:v>25050218.598605696</c:v>
                </c:pt>
                <c:pt idx="47">
                  <c:v>38756941.982748434</c:v>
                </c:pt>
                <c:pt idx="48">
                  <c:v>31973087.001549996</c:v>
                </c:pt>
                <c:pt idx="49">
                  <c:v>38107054.236086495</c:v>
                </c:pt>
                <c:pt idx="50">
                  <c:v>38441844.8934578</c:v>
                </c:pt>
                <c:pt idx="51">
                  <c:v>30860979.627583049</c:v>
                </c:pt>
                <c:pt idx="52">
                  <c:v>34475328.592975646</c:v>
                </c:pt>
                <c:pt idx="53">
                  <c:v>39837274.860316306</c:v>
                </c:pt>
                <c:pt idx="54">
                  <c:v>28607498.896123685</c:v>
                </c:pt>
                <c:pt idx="55">
                  <c:v>39702233.25062035</c:v>
                </c:pt>
                <c:pt idx="56">
                  <c:v>32251113.845041726</c:v>
                </c:pt>
                <c:pt idx="57">
                  <c:v>31973087.001549996</c:v>
                </c:pt>
                <c:pt idx="58">
                  <c:v>34266808.460356824</c:v>
                </c:pt>
                <c:pt idx="59">
                  <c:v>35743826.066406704</c:v>
                </c:pt>
                <c:pt idx="60">
                  <c:v>38441844.8934578</c:v>
                </c:pt>
                <c:pt idx="61">
                  <c:v>35605971.089842059</c:v>
                </c:pt>
                <c:pt idx="62">
                  <c:v>33641248.062500432</c:v>
                </c:pt>
                <c:pt idx="63">
                  <c:v>36334633.10882666</c:v>
                </c:pt>
                <c:pt idx="64">
                  <c:v>37811650.714876525</c:v>
                </c:pt>
                <c:pt idx="65">
                  <c:v>36251920.122887865</c:v>
                </c:pt>
                <c:pt idx="66">
                  <c:v>31813114.530796885</c:v>
                </c:pt>
                <c:pt idx="67">
                  <c:v>36497319.106014751</c:v>
                </c:pt>
                <c:pt idx="68">
                  <c:v>39187539.18753919</c:v>
                </c:pt>
                <c:pt idx="69">
                  <c:v>41717541.717541717</c:v>
                </c:pt>
                <c:pt idx="70">
                  <c:v>37569268.338499099</c:v>
                </c:pt>
                <c:pt idx="71">
                  <c:v>39528816.507233799</c:v>
                </c:pt>
                <c:pt idx="72">
                  <c:v>39998315.860384807</c:v>
                </c:pt>
                <c:pt idx="73">
                  <c:v>33479065.737130255</c:v>
                </c:pt>
                <c:pt idx="74">
                  <c:v>33795569.509855233</c:v>
                </c:pt>
                <c:pt idx="75">
                  <c:v>32786143.897255003</c:v>
                </c:pt>
                <c:pt idx="76">
                  <c:v>37066108.494679943</c:v>
                </c:pt>
                <c:pt idx="77">
                  <c:v>38665038.665038712</c:v>
                </c:pt>
                <c:pt idx="78">
                  <c:v>39490424.105808742</c:v>
                </c:pt>
                <c:pt idx="79">
                  <c:v>41717541.717541717</c:v>
                </c:pt>
                <c:pt idx="80">
                  <c:v>35221189.067342915</c:v>
                </c:pt>
                <c:pt idx="81">
                  <c:v>38665038.665038712</c:v>
                </c:pt>
                <c:pt idx="82">
                  <c:v>29600029.600029595</c:v>
                </c:pt>
                <c:pt idx="83">
                  <c:v>39682539.682539701</c:v>
                </c:pt>
                <c:pt idx="84">
                  <c:v>38743307.974077202</c:v>
                </c:pt>
                <c:pt idx="85">
                  <c:v>34595034.595034637</c:v>
                </c:pt>
                <c:pt idx="86">
                  <c:v>34595034.595034637</c:v>
                </c:pt>
                <c:pt idx="87">
                  <c:v>38743307.974077202</c:v>
                </c:pt>
                <c:pt idx="88">
                  <c:v>36630036.63003666</c:v>
                </c:pt>
                <c:pt idx="89">
                  <c:v>37125037.125037156</c:v>
                </c:pt>
                <c:pt idx="90">
                  <c:v>36630036.63003666</c:v>
                </c:pt>
                <c:pt idx="91">
                  <c:v>43243793.243793242</c:v>
                </c:pt>
                <c:pt idx="92">
                  <c:v>44697366.125937589</c:v>
                </c:pt>
                <c:pt idx="93">
                  <c:v>38665038.665038712</c:v>
                </c:pt>
                <c:pt idx="94">
                  <c:v>35301055.709219009</c:v>
                </c:pt>
                <c:pt idx="95">
                  <c:v>46142488.00295312</c:v>
                </c:pt>
                <c:pt idx="96">
                  <c:v>35391339.739165843</c:v>
                </c:pt>
                <c:pt idx="97">
                  <c:v>42961154.072265156</c:v>
                </c:pt>
                <c:pt idx="98">
                  <c:v>31877405.295126822</c:v>
                </c:pt>
                <c:pt idx="99">
                  <c:v>36840554.081933416</c:v>
                </c:pt>
                <c:pt idx="100">
                  <c:v>33531283.531283516</c:v>
                </c:pt>
                <c:pt idx="101">
                  <c:v>40050571.965465583</c:v>
                </c:pt>
                <c:pt idx="102">
                  <c:v>40860277.080749504</c:v>
                </c:pt>
                <c:pt idx="103">
                  <c:v>33795569.509855233</c:v>
                </c:pt>
                <c:pt idx="104">
                  <c:v>39917347.609655313</c:v>
                </c:pt>
                <c:pt idx="105">
                  <c:v>37152175.310070023</c:v>
                </c:pt>
                <c:pt idx="106">
                  <c:v>24579630.89542038</c:v>
                </c:pt>
                <c:pt idx="107">
                  <c:v>25099111.414900891</c:v>
                </c:pt>
                <c:pt idx="108">
                  <c:v>22200956.937799044</c:v>
                </c:pt>
                <c:pt idx="109">
                  <c:v>24360902.255639106</c:v>
                </c:pt>
                <c:pt idx="110">
                  <c:v>25427204.374572814</c:v>
                </c:pt>
                <c:pt idx="111">
                  <c:v>24579630.89542038</c:v>
                </c:pt>
                <c:pt idx="112">
                  <c:v>28708133.971291859</c:v>
                </c:pt>
                <c:pt idx="113">
                  <c:v>28708133.971291859</c:v>
                </c:pt>
                <c:pt idx="114">
                  <c:v>28817498.291182507</c:v>
                </c:pt>
                <c:pt idx="115">
                  <c:v>23786739.576213263</c:v>
                </c:pt>
                <c:pt idx="116">
                  <c:v>23786739.576213263</c:v>
                </c:pt>
                <c:pt idx="117">
                  <c:v>26958304.853041686</c:v>
                </c:pt>
                <c:pt idx="118">
                  <c:v>30512645.249487352</c:v>
                </c:pt>
                <c:pt idx="119">
                  <c:v>27122351.332877647</c:v>
                </c:pt>
                <c:pt idx="120">
                  <c:v>26274777.853725228</c:v>
                </c:pt>
                <c:pt idx="121">
                  <c:v>23732057.41626795</c:v>
                </c:pt>
                <c:pt idx="122">
                  <c:v>27969924.812030084</c:v>
                </c:pt>
                <c:pt idx="123">
                  <c:v>24606971.975393023</c:v>
                </c:pt>
                <c:pt idx="124">
                  <c:v>25427204.374572799</c:v>
                </c:pt>
                <c:pt idx="125">
                  <c:v>27067669.172932353</c:v>
                </c:pt>
                <c:pt idx="126">
                  <c:v>25372522.214627478</c:v>
                </c:pt>
                <c:pt idx="127">
                  <c:v>30622009.569377996</c:v>
                </c:pt>
                <c:pt idx="128">
                  <c:v>27122351.332877647</c:v>
                </c:pt>
                <c:pt idx="129">
                  <c:v>30622009.569377996</c:v>
                </c:pt>
                <c:pt idx="130">
                  <c:v>27969924.812030084</c:v>
                </c:pt>
                <c:pt idx="131">
                  <c:v>29774436.09022557</c:v>
                </c:pt>
                <c:pt idx="132">
                  <c:v>29774436.09022557</c:v>
                </c:pt>
                <c:pt idx="133">
                  <c:v>28872180.45112782</c:v>
                </c:pt>
                <c:pt idx="134">
                  <c:v>22966507.177033484</c:v>
                </c:pt>
                <c:pt idx="135">
                  <c:v>23732057.41626795</c:v>
                </c:pt>
                <c:pt idx="136">
                  <c:v>25372522.214627482</c:v>
                </c:pt>
                <c:pt idx="137">
                  <c:v>23786739.576213263</c:v>
                </c:pt>
                <c:pt idx="138">
                  <c:v>29774436.09022557</c:v>
                </c:pt>
                <c:pt idx="139">
                  <c:v>27067669.172932353</c:v>
                </c:pt>
                <c:pt idx="140">
                  <c:v>26274777.853725228</c:v>
                </c:pt>
                <c:pt idx="141">
                  <c:v>29665071.770334944</c:v>
                </c:pt>
                <c:pt idx="142">
                  <c:v>28872180.451127827</c:v>
                </c:pt>
                <c:pt idx="143">
                  <c:v>27122351.332877647</c:v>
                </c:pt>
                <c:pt idx="144">
                  <c:v>30622009.569377996</c:v>
                </c:pt>
                <c:pt idx="145">
                  <c:v>31606288.448393717</c:v>
                </c:pt>
                <c:pt idx="146">
                  <c:v>25371428.57142856</c:v>
                </c:pt>
                <c:pt idx="147">
                  <c:v>23100000.000000004</c:v>
                </c:pt>
                <c:pt idx="148">
                  <c:v>24685714.285714276</c:v>
                </c:pt>
                <c:pt idx="149">
                  <c:v>20205714.285714276</c:v>
                </c:pt>
                <c:pt idx="150">
                  <c:v>22842857.142857149</c:v>
                </c:pt>
                <c:pt idx="151">
                  <c:v>18457142.857142854</c:v>
                </c:pt>
                <c:pt idx="152">
                  <c:v>18895238.095238086</c:v>
                </c:pt>
                <c:pt idx="153">
                  <c:v>20500000</c:v>
                </c:pt>
                <c:pt idx="154">
                  <c:v>21600000</c:v>
                </c:pt>
                <c:pt idx="155">
                  <c:v>22003809.523809515</c:v>
                </c:pt>
                <c:pt idx="156">
                  <c:v>16971428.571428563</c:v>
                </c:pt>
                <c:pt idx="157">
                  <c:v>22628571.428571418</c:v>
                </c:pt>
                <c:pt idx="158">
                  <c:v>16000000.000000002</c:v>
                </c:pt>
                <c:pt idx="159">
                  <c:v>16971428.57142856</c:v>
                </c:pt>
                <c:pt idx="160">
                  <c:v>18942857.142857149</c:v>
                </c:pt>
                <c:pt idx="161">
                  <c:v>15428571.428571429</c:v>
                </c:pt>
                <c:pt idx="162">
                  <c:v>15542857.142857144</c:v>
                </c:pt>
                <c:pt idx="163">
                  <c:v>16714285.714285715</c:v>
                </c:pt>
                <c:pt idx="164">
                  <c:v>24533333.333333343</c:v>
                </c:pt>
                <c:pt idx="165">
                  <c:v>18000000</c:v>
                </c:pt>
                <c:pt idx="166">
                  <c:v>18000000</c:v>
                </c:pt>
                <c:pt idx="167">
                  <c:v>20723809.523809511</c:v>
                </c:pt>
                <c:pt idx="168">
                  <c:v>17914285.71428572</c:v>
                </c:pt>
                <c:pt idx="169">
                  <c:v>19017142.857142858</c:v>
                </c:pt>
                <c:pt idx="170">
                  <c:v>15000000</c:v>
                </c:pt>
                <c:pt idx="171">
                  <c:v>20057142.857142858</c:v>
                </c:pt>
                <c:pt idx="172">
                  <c:v>15942857.142857144</c:v>
                </c:pt>
                <c:pt idx="173">
                  <c:v>21714285.71428572</c:v>
                </c:pt>
                <c:pt idx="174">
                  <c:v>18285714.285714276</c:v>
                </c:pt>
                <c:pt idx="175">
                  <c:v>16000000</c:v>
                </c:pt>
                <c:pt idx="176">
                  <c:v>17971428.57142856</c:v>
                </c:pt>
                <c:pt idx="177">
                  <c:v>17914285.71428572</c:v>
                </c:pt>
                <c:pt idx="178">
                  <c:v>17828571.428571414</c:v>
                </c:pt>
                <c:pt idx="179">
                  <c:v>16028571.428571431</c:v>
                </c:pt>
                <c:pt idx="180">
                  <c:v>20085714.285714276</c:v>
                </c:pt>
                <c:pt idx="181">
                  <c:v>21142857.142857149</c:v>
                </c:pt>
                <c:pt idx="182">
                  <c:v>29485714.285714276</c:v>
                </c:pt>
                <c:pt idx="183">
                  <c:v>18742857.142857149</c:v>
                </c:pt>
                <c:pt idx="184">
                  <c:v>22500000</c:v>
                </c:pt>
                <c:pt idx="185">
                  <c:v>16385714.285714284</c:v>
                </c:pt>
                <c:pt idx="186">
                  <c:v>18266233.766233757</c:v>
                </c:pt>
                <c:pt idx="187">
                  <c:v>23753246.753246747</c:v>
                </c:pt>
                <c:pt idx="188">
                  <c:v>21337662.33766235</c:v>
                </c:pt>
                <c:pt idx="189">
                  <c:v>23376623.376623381</c:v>
                </c:pt>
                <c:pt idx="190">
                  <c:v>19090909.090909097</c:v>
                </c:pt>
                <c:pt idx="191">
                  <c:v>24961038.961038951</c:v>
                </c:pt>
                <c:pt idx="192">
                  <c:v>22857142.857142858</c:v>
                </c:pt>
                <c:pt idx="193">
                  <c:v>24558441.55844155</c:v>
                </c:pt>
                <c:pt idx="194">
                  <c:v>29090909.090909094</c:v>
                </c:pt>
                <c:pt idx="195">
                  <c:v>21818181.818181831</c:v>
                </c:pt>
                <c:pt idx="196">
                  <c:v>28441558.441558432</c:v>
                </c:pt>
                <c:pt idx="197">
                  <c:v>22220779.220779222</c:v>
                </c:pt>
                <c:pt idx="198">
                  <c:v>31714285.71428572</c:v>
                </c:pt>
                <c:pt idx="199">
                  <c:v>24558441.55844155</c:v>
                </c:pt>
                <c:pt idx="200">
                  <c:v>36818181.818181798</c:v>
                </c:pt>
                <c:pt idx="201">
                  <c:v>21818181.818181831</c:v>
                </c:pt>
                <c:pt idx="202">
                  <c:v>28987012.987012979</c:v>
                </c:pt>
                <c:pt idx="203">
                  <c:v>21038961.038961045</c:v>
                </c:pt>
                <c:pt idx="204">
                  <c:v>26493506.493506487</c:v>
                </c:pt>
                <c:pt idx="205">
                  <c:v>26181818.181818169</c:v>
                </c:pt>
                <c:pt idx="206">
                  <c:v>23727272.727272715</c:v>
                </c:pt>
              </c:numCache>
            </c:numRef>
          </c:xVal>
          <c:yVal>
            <c:numRef>
              <c:f>Datos!$CH$9:$CH$215</c:f>
              <c:numCache>
                <c:formatCode>#,##0</c:formatCode>
                <c:ptCount val="207"/>
                <c:pt idx="0">
                  <c:v>5965.3179190751453</c:v>
                </c:pt>
                <c:pt idx="1">
                  <c:v>4875.3096614368333</c:v>
                </c:pt>
                <c:pt idx="2">
                  <c:v>5790.956634887274</c:v>
                </c:pt>
                <c:pt idx="3">
                  <c:v>5771.7388584440578</c:v>
                </c:pt>
                <c:pt idx="4">
                  <c:v>4954.5829892650727</c:v>
                </c:pt>
                <c:pt idx="5">
                  <c:v>4338.4130320546501</c:v>
                </c:pt>
                <c:pt idx="6">
                  <c:v>4822.1604984610804</c:v>
                </c:pt>
                <c:pt idx="7">
                  <c:v>5061.4818707304221</c:v>
                </c:pt>
                <c:pt idx="8">
                  <c:v>4017.7163876585842</c:v>
                </c:pt>
                <c:pt idx="9">
                  <c:v>3779.2958486600091</c:v>
                </c:pt>
                <c:pt idx="10">
                  <c:v>3890.7989890648823</c:v>
                </c:pt>
                <c:pt idx="11">
                  <c:v>4795.6359632660224</c:v>
                </c:pt>
                <c:pt idx="12">
                  <c:v>3787.7036258539147</c:v>
                </c:pt>
                <c:pt idx="13">
                  <c:v>3783.1994595000378</c:v>
                </c:pt>
                <c:pt idx="14">
                  <c:v>4699.9474513925352</c:v>
                </c:pt>
                <c:pt idx="15">
                  <c:v>5537.8224857993673</c:v>
                </c:pt>
                <c:pt idx="16">
                  <c:v>5362.1599979981465</c:v>
                </c:pt>
                <c:pt idx="17">
                  <c:v>5513.3998949027882</c:v>
                </c:pt>
                <c:pt idx="18">
                  <c:v>5015.1390035783124</c:v>
                </c:pt>
                <c:pt idx="19">
                  <c:v>3556.1894752646185</c:v>
                </c:pt>
                <c:pt idx="20">
                  <c:v>5303.1053724695385</c:v>
                </c:pt>
                <c:pt idx="21">
                  <c:v>5015.1390035783124</c:v>
                </c:pt>
                <c:pt idx="22">
                  <c:v>4433.7011735855713</c:v>
                </c:pt>
                <c:pt idx="23">
                  <c:v>5259.6651903010343</c:v>
                </c:pt>
                <c:pt idx="24">
                  <c:v>4524.1848710056829</c:v>
                </c:pt>
                <c:pt idx="25">
                  <c:v>3976.8786127167632</c:v>
                </c:pt>
                <c:pt idx="26">
                  <c:v>3882.1910266996974</c:v>
                </c:pt>
                <c:pt idx="27">
                  <c:v>5332.6326852338434</c:v>
                </c:pt>
                <c:pt idx="28">
                  <c:v>5055.8766859344887</c:v>
                </c:pt>
                <c:pt idx="29">
                  <c:v>3734.4543702925225</c:v>
                </c:pt>
                <c:pt idx="30">
                  <c:v>4051.7478667767687</c:v>
                </c:pt>
                <c:pt idx="31">
                  <c:v>5050.2715011385526</c:v>
                </c:pt>
                <c:pt idx="32">
                  <c:v>4367.2396967194654</c:v>
                </c:pt>
                <c:pt idx="33">
                  <c:v>3697.5202061907257</c:v>
                </c:pt>
                <c:pt idx="34">
                  <c:v>4609.5638465580687</c:v>
                </c:pt>
                <c:pt idx="35">
                  <c:v>4731.9770787978878</c:v>
                </c:pt>
                <c:pt idx="36">
                  <c:v>3860.6711207867279</c:v>
                </c:pt>
                <c:pt idx="37">
                  <c:v>3697.5202061907257</c:v>
                </c:pt>
                <c:pt idx="38">
                  <c:v>3619.3478968045461</c:v>
                </c:pt>
                <c:pt idx="39">
                  <c:v>5236.4437104321478</c:v>
                </c:pt>
                <c:pt idx="40">
                  <c:v>5050.2715011385526</c:v>
                </c:pt>
                <c:pt idx="41">
                  <c:v>3903.710932612667</c:v>
                </c:pt>
                <c:pt idx="42">
                  <c:v>5507.2942471786409</c:v>
                </c:pt>
                <c:pt idx="43">
                  <c:v>4519.1802417235967</c:v>
                </c:pt>
                <c:pt idx="44">
                  <c:v>5887.7220843672503</c:v>
                </c:pt>
                <c:pt idx="45">
                  <c:v>5363.1591634172337</c:v>
                </c:pt>
                <c:pt idx="46">
                  <c:v>4731.9361928394192</c:v>
                </c:pt>
                <c:pt idx="47">
                  <c:v>5759.5916341722832</c:v>
                </c:pt>
                <c:pt idx="48">
                  <c:v>5523.6960888573822</c:v>
                </c:pt>
                <c:pt idx="49">
                  <c:v>6210.291386033321</c:v>
                </c:pt>
                <c:pt idx="50">
                  <c:v>5913.4321162708256</c:v>
                </c:pt>
                <c:pt idx="51">
                  <c:v>5380.2538107054215</c:v>
                </c:pt>
                <c:pt idx="52">
                  <c:v>6010.3736263736291</c:v>
                </c:pt>
                <c:pt idx="53">
                  <c:v>5745.4273898144866</c:v>
                </c:pt>
                <c:pt idx="54">
                  <c:v>5586.747016424436</c:v>
                </c:pt>
                <c:pt idx="55">
                  <c:v>6093.4987593052074</c:v>
                </c:pt>
                <c:pt idx="56">
                  <c:v>5635.3274252629126</c:v>
                </c:pt>
                <c:pt idx="57">
                  <c:v>5599.3572019378498</c:v>
                </c:pt>
                <c:pt idx="58">
                  <c:v>5641.6873449131517</c:v>
                </c:pt>
                <c:pt idx="59">
                  <c:v>5891.497577691126</c:v>
                </c:pt>
                <c:pt idx="60">
                  <c:v>5953.5654023395955</c:v>
                </c:pt>
                <c:pt idx="61">
                  <c:v>5532.9542715349198</c:v>
                </c:pt>
                <c:pt idx="62">
                  <c:v>5891.497577691126</c:v>
                </c:pt>
                <c:pt idx="63">
                  <c:v>6029.3399503722085</c:v>
                </c:pt>
                <c:pt idx="64">
                  <c:v>5849.3867422899684</c:v>
                </c:pt>
                <c:pt idx="65">
                  <c:v>5941.6027035330289</c:v>
                </c:pt>
                <c:pt idx="66">
                  <c:v>4544.7148851850898</c:v>
                </c:pt>
                <c:pt idx="67">
                  <c:v>5188.0200724131382</c:v>
                </c:pt>
                <c:pt idx="68">
                  <c:v>5598.6081997642732</c:v>
                </c:pt>
                <c:pt idx="69">
                  <c:v>6445.7219081496532</c:v>
                </c:pt>
                <c:pt idx="70">
                  <c:v>5025.1610945252633</c:v>
                </c:pt>
                <c:pt idx="71">
                  <c:v>5646.9542018675002</c:v>
                </c:pt>
                <c:pt idx="72">
                  <c:v>5987.4935597478925</c:v>
                </c:pt>
                <c:pt idx="73">
                  <c:v>5357.2310797744321</c:v>
                </c:pt>
                <c:pt idx="74">
                  <c:v>4873.5946134790101</c:v>
                </c:pt>
                <c:pt idx="75">
                  <c:v>4564.2860671762401</c:v>
                </c:pt>
                <c:pt idx="76">
                  <c:v>5339.2336629330821</c:v>
                </c:pt>
                <c:pt idx="77">
                  <c:v>5967.3787997487389</c:v>
                </c:pt>
                <c:pt idx="78">
                  <c:v>5823.3994650179648</c:v>
                </c:pt>
                <c:pt idx="79">
                  <c:v>6452.956163938823</c:v>
                </c:pt>
                <c:pt idx="80">
                  <c:v>4726.9685998009727</c:v>
                </c:pt>
                <c:pt idx="81">
                  <c:v>5994.1984797476134</c:v>
                </c:pt>
                <c:pt idx="82">
                  <c:v>5042.0998397877038</c:v>
                </c:pt>
                <c:pt idx="83">
                  <c:v>6145.0591797412635</c:v>
                </c:pt>
                <c:pt idx="84">
                  <c:v>5199.6654597810702</c:v>
                </c:pt>
                <c:pt idx="85">
                  <c:v>5339.2336629330821</c:v>
                </c:pt>
                <c:pt idx="86">
                  <c:v>5339.2336629330821</c:v>
                </c:pt>
                <c:pt idx="87">
                  <c:v>5199.6654597810702</c:v>
                </c:pt>
                <c:pt idx="88">
                  <c:v>5678.7143492345795</c:v>
                </c:pt>
                <c:pt idx="89">
                  <c:v>5678.7143492345795</c:v>
                </c:pt>
                <c:pt idx="90">
                  <c:v>5678.7143492345795</c:v>
                </c:pt>
                <c:pt idx="91">
                  <c:v>5357.2310797744321</c:v>
                </c:pt>
                <c:pt idx="92">
                  <c:v>6467.4246755171635</c:v>
                </c:pt>
                <c:pt idx="93">
                  <c:v>5980.788639748177</c:v>
                </c:pt>
                <c:pt idx="94">
                  <c:v>5357.2310797744321</c:v>
                </c:pt>
                <c:pt idx="95">
                  <c:v>6145.0591797412635</c:v>
                </c:pt>
                <c:pt idx="96">
                  <c:v>5047.7460882085161</c:v>
                </c:pt>
                <c:pt idx="97">
                  <c:v>5980.788639748177</c:v>
                </c:pt>
                <c:pt idx="98">
                  <c:v>5199.6654597810702</c:v>
                </c:pt>
                <c:pt idx="99">
                  <c:v>5514.7966997678041</c:v>
                </c:pt>
                <c:pt idx="100">
                  <c:v>4574.5198924389679</c:v>
                </c:pt>
                <c:pt idx="101">
                  <c:v>5829.9279397545324</c:v>
                </c:pt>
                <c:pt idx="102">
                  <c:v>5351.2319408273161</c:v>
                </c:pt>
                <c:pt idx="103">
                  <c:v>4594.6346524381206</c:v>
                </c:pt>
                <c:pt idx="104">
                  <c:v>5369.2293576686625</c:v>
                </c:pt>
                <c:pt idx="105">
                  <c:v>5836.4564144910992</c:v>
                </c:pt>
                <c:pt idx="106">
                  <c:v>4028.6212114627087</c:v>
                </c:pt>
                <c:pt idx="107">
                  <c:v>3746.5181608777602</c:v>
                </c:pt>
                <c:pt idx="108">
                  <c:v>4033.2043982789351</c:v>
                </c:pt>
                <c:pt idx="109">
                  <c:v>3755.0523708114242</c:v>
                </c:pt>
                <c:pt idx="110">
                  <c:v>4321.1549630776954</c:v>
                </c:pt>
                <c:pt idx="111">
                  <c:v>4326.0542317433128</c:v>
                </c:pt>
                <c:pt idx="112">
                  <c:v>4884.2547777747022</c:v>
                </c:pt>
                <c:pt idx="113">
                  <c:v>4906.3805072323485</c:v>
                </c:pt>
                <c:pt idx="114">
                  <c:v>4755.451424146283</c:v>
                </c:pt>
                <c:pt idx="115">
                  <c:v>4056.1203323600662</c:v>
                </c:pt>
                <c:pt idx="116">
                  <c:v>4056.1203323600662</c:v>
                </c:pt>
                <c:pt idx="117">
                  <c:v>4776.944989905136</c:v>
                </c:pt>
                <c:pt idx="118">
                  <c:v>5052.2522807280948</c:v>
                </c:pt>
                <c:pt idx="119">
                  <c:v>4485.833606612433</c:v>
                </c:pt>
                <c:pt idx="120">
                  <c:v>4335.852769074555</c:v>
                </c:pt>
                <c:pt idx="121">
                  <c:v>3925.1044057858776</c:v>
                </c:pt>
                <c:pt idx="122">
                  <c:v>4345.6513064057999</c:v>
                </c:pt>
                <c:pt idx="123">
                  <c:v>4200.727778458232</c:v>
                </c:pt>
                <c:pt idx="124">
                  <c:v>4210.210233940079</c:v>
                </c:pt>
                <c:pt idx="125">
                  <c:v>4214.9514616810056</c:v>
                </c:pt>
                <c:pt idx="126">
                  <c:v>4495.9482257930704</c:v>
                </c:pt>
                <c:pt idx="127">
                  <c:v>4506.0628449737123</c:v>
                </c:pt>
                <c:pt idx="128">
                  <c:v>4355.4498437370366</c:v>
                </c:pt>
                <c:pt idx="129">
                  <c:v>4922.9748043255795</c:v>
                </c:pt>
                <c:pt idx="130">
                  <c:v>4375.0469183995201</c:v>
                </c:pt>
                <c:pt idx="131">
                  <c:v>4641.6619583641204</c:v>
                </c:pt>
                <c:pt idx="132">
                  <c:v>4641.6619583641204</c:v>
                </c:pt>
                <c:pt idx="133">
                  <c:v>4646.8773088791322</c:v>
                </c:pt>
                <c:pt idx="134">
                  <c:v>4229.1751449037756</c:v>
                </c:pt>
                <c:pt idx="135">
                  <c:v>3942.8049893519933</c:v>
                </c:pt>
                <c:pt idx="136">
                  <c:v>4083.6194532574227</c:v>
                </c:pt>
                <c:pt idx="137">
                  <c:v>4229.1751449037756</c:v>
                </c:pt>
                <c:pt idx="138">
                  <c:v>4662.5233604241821</c:v>
                </c:pt>
                <c:pt idx="139">
                  <c:v>4214.9514616810056</c:v>
                </c:pt>
                <c:pt idx="140">
                  <c:v>4355.4498437370366</c:v>
                </c:pt>
                <c:pt idx="141">
                  <c:v>4939.569101418816</c:v>
                </c:pt>
                <c:pt idx="142">
                  <c:v>4506.0628449737123</c:v>
                </c:pt>
                <c:pt idx="143">
                  <c:v>4506.0628449737123</c:v>
                </c:pt>
                <c:pt idx="144">
                  <c:v>4420.0885819382911</c:v>
                </c:pt>
                <c:pt idx="145">
                  <c:v>4803.8119471037044</c:v>
                </c:pt>
                <c:pt idx="146">
                  <c:v>3575.2270850536729</c:v>
                </c:pt>
                <c:pt idx="147">
                  <c:v>3637.5722543352613</c:v>
                </c:pt>
                <c:pt idx="148">
                  <c:v>3563.3360858794399</c:v>
                </c:pt>
                <c:pt idx="149">
                  <c:v>3095.0949628406279</c:v>
                </c:pt>
                <c:pt idx="150">
                  <c:v>3060.6110652353441</c:v>
                </c:pt>
                <c:pt idx="151">
                  <c:v>2820.9744013212207</c:v>
                </c:pt>
                <c:pt idx="152">
                  <c:v>3167.4098541150552</c:v>
                </c:pt>
                <c:pt idx="153">
                  <c:v>3040.2972749793562</c:v>
                </c:pt>
                <c:pt idx="154">
                  <c:v>3124.8554913294802</c:v>
                </c:pt>
                <c:pt idx="155">
                  <c:v>3035.8161299201765</c:v>
                </c:pt>
                <c:pt idx="156">
                  <c:v>2666.556564822461</c:v>
                </c:pt>
                <c:pt idx="157">
                  <c:v>3563.3360858794399</c:v>
                </c:pt>
                <c:pt idx="158">
                  <c:v>2359.7027250206429</c:v>
                </c:pt>
                <c:pt idx="159">
                  <c:v>2447.0685383980185</c:v>
                </c:pt>
                <c:pt idx="160">
                  <c:v>2546.4905037159369</c:v>
                </c:pt>
                <c:pt idx="161">
                  <c:v>2684.3930635838165</c:v>
                </c:pt>
                <c:pt idx="162">
                  <c:v>2521.2221304706854</c:v>
                </c:pt>
                <c:pt idx="163">
                  <c:v>2882.3286540049548</c:v>
                </c:pt>
                <c:pt idx="164">
                  <c:v>3654.6765758326451</c:v>
                </c:pt>
                <c:pt idx="165">
                  <c:v>2687.3658133773761</c:v>
                </c:pt>
                <c:pt idx="166">
                  <c:v>2687.3658133773761</c:v>
                </c:pt>
                <c:pt idx="167">
                  <c:v>3163.8865951004682</c:v>
                </c:pt>
                <c:pt idx="168">
                  <c:v>2808.4227910817503</c:v>
                </c:pt>
                <c:pt idx="169">
                  <c:v>3084.7894302229552</c:v>
                </c:pt>
                <c:pt idx="170">
                  <c:v>2598.2658959537548</c:v>
                </c:pt>
                <c:pt idx="171">
                  <c:v>2911.3129644921555</c:v>
                </c:pt>
                <c:pt idx="172">
                  <c:v>2663.5838150289005</c:v>
                </c:pt>
                <c:pt idx="173">
                  <c:v>2952.9314616019819</c:v>
                </c:pt>
                <c:pt idx="174">
                  <c:v>2966.1436829066888</c:v>
                </c:pt>
                <c:pt idx="175">
                  <c:v>2583.8150289017353</c:v>
                </c:pt>
                <c:pt idx="176">
                  <c:v>2538.067712634188</c:v>
                </c:pt>
                <c:pt idx="177">
                  <c:v>2814.6985962014878</c:v>
                </c:pt>
                <c:pt idx="178">
                  <c:v>2879.108175061931</c:v>
                </c:pt>
                <c:pt idx="179">
                  <c:v>2515.6069364161849</c:v>
                </c:pt>
                <c:pt idx="180">
                  <c:v>2802.1469859620129</c:v>
                </c:pt>
                <c:pt idx="181">
                  <c:v>2758.959537572257</c:v>
                </c:pt>
                <c:pt idx="182">
                  <c:v>3401.1780897330018</c:v>
                </c:pt>
                <c:pt idx="183">
                  <c:v>3023.3691164327015</c:v>
                </c:pt>
                <c:pt idx="184">
                  <c:v>3318.3319570602825</c:v>
                </c:pt>
                <c:pt idx="185">
                  <c:v>2311.5606936416184</c:v>
                </c:pt>
                <c:pt idx="186">
                  <c:v>3058.3289542827119</c:v>
                </c:pt>
                <c:pt idx="187">
                  <c:v>3720.4414083026804</c:v>
                </c:pt>
                <c:pt idx="188">
                  <c:v>3346.0701148562448</c:v>
                </c:pt>
                <c:pt idx="189">
                  <c:v>3801.5164026724742</c:v>
                </c:pt>
                <c:pt idx="190">
                  <c:v>3089.8581187598547</c:v>
                </c:pt>
                <c:pt idx="191">
                  <c:v>3909.6163951655285</c:v>
                </c:pt>
                <c:pt idx="192">
                  <c:v>3488.8521882741566</c:v>
                </c:pt>
                <c:pt idx="193">
                  <c:v>3864.8750093836811</c:v>
                </c:pt>
                <c:pt idx="194">
                  <c:v>4074.1686059605127</c:v>
                </c:pt>
                <c:pt idx="195">
                  <c:v>3815.0289017341047</c:v>
                </c:pt>
                <c:pt idx="196">
                  <c:v>4614.2181517904073</c:v>
                </c:pt>
                <c:pt idx="197">
                  <c:v>3747.0159897905569</c:v>
                </c:pt>
                <c:pt idx="198">
                  <c:v>4705.2023121387265</c:v>
                </c:pt>
                <c:pt idx="199">
                  <c:v>3883.191952556117</c:v>
                </c:pt>
                <c:pt idx="200">
                  <c:v>5168.5308910742442</c:v>
                </c:pt>
                <c:pt idx="201">
                  <c:v>3815.0289017341047</c:v>
                </c:pt>
                <c:pt idx="202">
                  <c:v>4588.8446813302307</c:v>
                </c:pt>
                <c:pt idx="203">
                  <c:v>3433.5260115606943</c:v>
                </c:pt>
                <c:pt idx="204">
                  <c:v>4333.9088657007715</c:v>
                </c:pt>
                <c:pt idx="205">
                  <c:v>3996.3215974776672</c:v>
                </c:pt>
                <c:pt idx="206">
                  <c:v>4019.9684708355248</c:v>
                </c:pt>
              </c:numCache>
            </c:numRef>
          </c:yVal>
        </c:ser>
        <c:axId val="125987840"/>
        <c:axId val="125997824"/>
      </c:scatterChart>
      <c:valAx>
        <c:axId val="125987840"/>
        <c:scaling>
          <c:orientation val="minMax"/>
          <c:max val="51000000"/>
          <c:min val="1000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Nro de Granos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997824"/>
        <c:crosses val="autoZero"/>
        <c:crossBetween val="midCat"/>
        <c:minorUnit val="5000000"/>
      </c:valAx>
      <c:valAx>
        <c:axId val="125997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Rto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5987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9.1914260717410365E-2"/>
          <c:y val="0.125"/>
          <c:w val="0.87753018372703373"/>
          <c:h val="0.76760061242344801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4"/>
              </a:solidFill>
              <a:ln w="9525" cap="flat" cmpd="sng" algn="ctr">
                <a:solidFill>
                  <a:schemeClr val="accent3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'GM - Var'!$E$56:$E$59</c:f>
              <c:strCache>
                <c:ptCount val="4"/>
                <c:pt idx="0">
                  <c:v>III L</c:v>
                </c:pt>
                <c:pt idx="1">
                  <c:v>IV C </c:v>
                </c:pt>
                <c:pt idx="2">
                  <c:v>IV M </c:v>
                </c:pt>
                <c:pt idx="3">
                  <c:v>IV L </c:v>
                </c:pt>
              </c:strCache>
            </c:strRef>
          </c:cat>
          <c:val>
            <c:numRef>
              <c:f>'GM - Var'!$F$56:$F$59</c:f>
              <c:numCache>
                <c:formatCode>General</c:formatCode>
                <c:ptCount val="4"/>
                <c:pt idx="0">
                  <c:v>4249.04</c:v>
                </c:pt>
                <c:pt idx="1">
                  <c:v>4181.55</c:v>
                </c:pt>
                <c:pt idx="2">
                  <c:v>4425.92</c:v>
                </c:pt>
                <c:pt idx="3">
                  <c:v>4075.23</c:v>
                </c:pt>
              </c:numCache>
            </c:numRef>
          </c:val>
        </c:ser>
        <c:gapWidth val="100"/>
        <c:overlap val="-24"/>
        <c:axId val="128276352"/>
        <c:axId val="128354176"/>
      </c:barChart>
      <c:catAx>
        <c:axId val="128276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354176"/>
        <c:crosses val="autoZero"/>
        <c:auto val="1"/>
        <c:lblAlgn val="ctr"/>
        <c:lblOffset val="100"/>
      </c:catAx>
      <c:valAx>
        <c:axId val="128354176"/>
        <c:scaling>
          <c:orientation val="minMax"/>
          <c:min val="4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27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8.3809055118110265E-2"/>
          <c:y val="3.0185185185185197E-2"/>
          <c:w val="0.86769553805774302"/>
          <c:h val="0.90844373619964169"/>
        </c:manualLayout>
      </c:layout>
      <c:scatterChart>
        <c:scatterStyle val="lineMarker"/>
        <c:ser>
          <c:idx val="0"/>
          <c:order val="0"/>
          <c:tx>
            <c:strRef>
              <c:f>'GM - Var'!$P$5</c:f>
              <c:strCache>
                <c:ptCount val="1"/>
                <c:pt idx="0">
                  <c:v>III 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'GM - Var'!$Q$9:$Y$9</c:f>
              <c:numCache>
                <c:formatCode>General</c:formatCode>
                <c:ptCount val="9"/>
                <c:pt idx="0">
                  <c:v>4365.7866165091637</c:v>
                </c:pt>
                <c:pt idx="1">
                  <c:v>5569.1863972032606</c:v>
                </c:pt>
                <c:pt idx="2">
                  <c:v>4554.1938793383888</c:v>
                </c:pt>
                <c:pt idx="3">
                  <c:v>4399.1376233542387</c:v>
                </c:pt>
                <c:pt idx="4">
                  <c:v>5663.9332978849079</c:v>
                </c:pt>
                <c:pt idx="5">
                  <c:v>4531.3492359916454</c:v>
                </c:pt>
                <c:pt idx="6">
                  <c:v>3941.0845657232935</c:v>
                </c:pt>
                <c:pt idx="7">
                  <c:v>2905.0852371777232</c:v>
                </c:pt>
                <c:pt idx="8">
                  <c:v>4594.1039264717328</c:v>
                </c:pt>
              </c:numCache>
            </c:numRef>
          </c:xVal>
          <c:yVal>
            <c:numRef>
              <c:f>'GM - Var'!$Q$5:$Y$5</c:f>
              <c:numCache>
                <c:formatCode>General</c:formatCode>
                <c:ptCount val="9"/>
                <c:pt idx="0">
                  <c:v>4218.4909930574722</c:v>
                </c:pt>
                <c:pt idx="1">
                  <c:v>5434.0459580356937</c:v>
                </c:pt>
                <c:pt idx="2">
                  <c:v>5346.1952305882978</c:v>
                </c:pt>
                <c:pt idx="3">
                  <c:v>4308.3799883313095</c:v>
                </c:pt>
                <c:pt idx="4">
                  <c:v>5923.4080901177667</c:v>
                </c:pt>
                <c:pt idx="5">
                  <c:v>4661.6823825174788</c:v>
                </c:pt>
                <c:pt idx="6">
                  <c:v>3748.2921702574904</c:v>
                </c:pt>
                <c:pt idx="7">
                  <c:v>2909.1659785301417</c:v>
                </c:pt>
                <c:pt idx="8">
                  <c:v>4652.6293070785532</c:v>
                </c:pt>
              </c:numCache>
            </c:numRef>
          </c:yVal>
        </c:ser>
        <c:ser>
          <c:idx val="1"/>
          <c:order val="1"/>
          <c:tx>
            <c:strRef>
              <c:f>'GM - Var'!$P$6</c:f>
              <c:strCache>
                <c:ptCount val="1"/>
                <c:pt idx="0">
                  <c:v>IV 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'GM - Var'!$Q$9:$Y$9</c:f>
              <c:numCache>
                <c:formatCode>General</c:formatCode>
                <c:ptCount val="9"/>
                <c:pt idx="0">
                  <c:v>4365.7866165091637</c:v>
                </c:pt>
                <c:pt idx="1">
                  <c:v>5569.1863972032606</c:v>
                </c:pt>
                <c:pt idx="2">
                  <c:v>4554.1938793383888</c:v>
                </c:pt>
                <c:pt idx="3">
                  <c:v>4399.1376233542387</c:v>
                </c:pt>
                <c:pt idx="4">
                  <c:v>5663.9332978849079</c:v>
                </c:pt>
                <c:pt idx="5">
                  <c:v>4531.3492359916454</c:v>
                </c:pt>
                <c:pt idx="6">
                  <c:v>3941.0845657232935</c:v>
                </c:pt>
                <c:pt idx="7">
                  <c:v>2905.0852371777232</c:v>
                </c:pt>
                <c:pt idx="8">
                  <c:v>4594.1039264717328</c:v>
                </c:pt>
              </c:numCache>
            </c:numRef>
          </c:xVal>
          <c:yVal>
            <c:numRef>
              <c:f>'GM - Var'!$Q$6:$Y$6</c:f>
              <c:numCache>
                <c:formatCode>General</c:formatCode>
                <c:ptCount val="9"/>
                <c:pt idx="0">
                  <c:v>4210.0320110917437</c:v>
                </c:pt>
                <c:pt idx="1">
                  <c:v>5602.2400314307843</c:v>
                </c:pt>
                <c:pt idx="2">
                  <c:v>4257.4881765633236</c:v>
                </c:pt>
                <c:pt idx="3">
                  <c:v>4380.4993303015817</c:v>
                </c:pt>
                <c:pt idx="4">
                  <c:v>5647.9284729607316</c:v>
                </c:pt>
                <c:pt idx="5">
                  <c:v>4437.4107070400732</c:v>
                </c:pt>
                <c:pt idx="6">
                  <c:v>4085.4039986987968</c:v>
                </c:pt>
                <c:pt idx="7">
                  <c:v>2907.7126341866206</c:v>
                </c:pt>
                <c:pt idx="8">
                  <c:v>4542.8346028607202</c:v>
                </c:pt>
              </c:numCache>
            </c:numRef>
          </c:yVal>
        </c:ser>
        <c:ser>
          <c:idx val="2"/>
          <c:order val="2"/>
          <c:tx>
            <c:strRef>
              <c:f>'GM - Var'!$P$7</c:f>
              <c:strCache>
                <c:ptCount val="1"/>
                <c:pt idx="0">
                  <c:v>IV 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50800" cap="rnd">
                <a:solidFill>
                  <a:schemeClr val="accent3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'GM - Var'!$Q$9:$Y$9</c:f>
              <c:numCache>
                <c:formatCode>General</c:formatCode>
                <c:ptCount val="9"/>
                <c:pt idx="0">
                  <c:v>4365.7866165091637</c:v>
                </c:pt>
                <c:pt idx="1">
                  <c:v>5569.1863972032606</c:v>
                </c:pt>
                <c:pt idx="2">
                  <c:v>4554.1938793383888</c:v>
                </c:pt>
                <c:pt idx="3">
                  <c:v>4399.1376233542387</c:v>
                </c:pt>
                <c:pt idx="4">
                  <c:v>5663.9332978849079</c:v>
                </c:pt>
                <c:pt idx="5">
                  <c:v>4531.3492359916454</c:v>
                </c:pt>
                <c:pt idx="6">
                  <c:v>3941.0845657232935</c:v>
                </c:pt>
                <c:pt idx="7">
                  <c:v>2905.0852371777232</c:v>
                </c:pt>
                <c:pt idx="8">
                  <c:v>4594.1039264717328</c:v>
                </c:pt>
              </c:numCache>
            </c:numRef>
          </c:xVal>
          <c:yVal>
            <c:numRef>
              <c:f>'GM - Var'!$Q$7:$Y$7</c:f>
              <c:numCache>
                <c:formatCode>General</c:formatCode>
                <c:ptCount val="9"/>
                <c:pt idx="0">
                  <c:v>4272.123589320121</c:v>
                </c:pt>
                <c:pt idx="1">
                  <c:v>5428.5811330609049</c:v>
                </c:pt>
                <c:pt idx="2">
                  <c:v>4236.9566849335642</c:v>
                </c:pt>
                <c:pt idx="3">
                  <c:v>4286.2279187195527</c:v>
                </c:pt>
                <c:pt idx="4">
                  <c:v>5371.430698333922</c:v>
                </c:pt>
                <c:pt idx="5">
                  <c:v>4429.6514891236839</c:v>
                </c:pt>
                <c:pt idx="6">
                  <c:v>3694.4486149688455</c:v>
                </c:pt>
                <c:pt idx="7">
                  <c:v>2936.9543077346552</c:v>
                </c:pt>
                <c:pt idx="8">
                  <c:v>4419.8159718360794</c:v>
                </c:pt>
              </c:numCache>
            </c:numRef>
          </c:yVal>
        </c:ser>
        <c:ser>
          <c:idx val="3"/>
          <c:order val="3"/>
          <c:tx>
            <c:strRef>
              <c:f>'GM - Var'!$P$8</c:f>
              <c:strCache>
                <c:ptCount val="1"/>
                <c:pt idx="0">
                  <c:v>IV 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4"/>
                </a:solidFill>
                <a:prstDash val="solid"/>
              </a:ln>
              <a:effectLst/>
            </c:spPr>
            <c:trendlineType val="linear"/>
          </c:trendline>
          <c:xVal>
            <c:numRef>
              <c:f>'GM - Var'!$Q$9:$Y$9</c:f>
              <c:numCache>
                <c:formatCode>General</c:formatCode>
                <c:ptCount val="9"/>
                <c:pt idx="0">
                  <c:v>4365.7866165091637</c:v>
                </c:pt>
                <c:pt idx="1">
                  <c:v>5569.1863972032606</c:v>
                </c:pt>
                <c:pt idx="2">
                  <c:v>4554.1938793383888</c:v>
                </c:pt>
                <c:pt idx="3">
                  <c:v>4399.1376233542387</c:v>
                </c:pt>
                <c:pt idx="4">
                  <c:v>5663.9332978849079</c:v>
                </c:pt>
                <c:pt idx="5">
                  <c:v>4531.3492359916454</c:v>
                </c:pt>
                <c:pt idx="6">
                  <c:v>3941.0845657232935</c:v>
                </c:pt>
                <c:pt idx="7">
                  <c:v>2905.0852371777232</c:v>
                </c:pt>
                <c:pt idx="8">
                  <c:v>4594.1039264717328</c:v>
                </c:pt>
              </c:numCache>
            </c:numRef>
          </c:xVal>
          <c:yVal>
            <c:numRef>
              <c:f>'GM - Var'!$Q$8:$Y$8</c:f>
              <c:numCache>
                <c:formatCode>General</c:formatCode>
                <c:ptCount val="9"/>
                <c:pt idx="0">
                  <c:v>4949.4754870477391</c:v>
                </c:pt>
                <c:pt idx="1">
                  <c:v>5825.6932534389198</c:v>
                </c:pt>
                <c:pt idx="2">
                  <c:v>4920.4889522808562</c:v>
                </c:pt>
                <c:pt idx="3">
                  <c:v>4817.0083643159414</c:v>
                </c:pt>
                <c:pt idx="4">
                  <c:v>5826.4716215683993</c:v>
                </c:pt>
                <c:pt idx="5">
                  <c:v>4736.6216823843224</c:v>
                </c:pt>
                <c:pt idx="6">
                  <c:v>4174.0860295773655</c:v>
                </c:pt>
                <c:pt idx="7">
                  <c:v>2854.1334067345647</c:v>
                </c:pt>
                <c:pt idx="8">
                  <c:v>4872.7315090342845</c:v>
                </c:pt>
              </c:numCache>
            </c:numRef>
          </c:yVal>
        </c:ser>
        <c:axId val="133589632"/>
        <c:axId val="133609344"/>
      </c:scatterChart>
      <c:valAx>
        <c:axId val="133589632"/>
        <c:scaling>
          <c:orientation val="minMax"/>
          <c:min val="25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3609344"/>
        <c:crosses val="autoZero"/>
        <c:crossBetween val="midCat"/>
      </c:valAx>
      <c:valAx>
        <c:axId val="133609344"/>
        <c:scaling>
          <c:orientation val="minMax"/>
          <c:max val="6500"/>
          <c:min val="2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3589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1450984251968506"/>
          <c:y val="8.0686580844061162E-2"/>
          <c:w val="0.46257349081364851"/>
          <c:h val="0.14021413989917941"/>
        </c:manualLayout>
      </c:layout>
      <c:spPr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tx>
            <c:v>2da Octubre</c:v>
          </c:tx>
          <c:cat>
            <c:strRef>
              <c:f>Hoja2!$AB$88:$AB$93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Hoja2!$X$88:$X$93</c:f>
              <c:numCache>
                <c:formatCode>0</c:formatCode>
                <c:ptCount val="6"/>
                <c:pt idx="0">
                  <c:v>2315.2810457516293</c:v>
                </c:pt>
                <c:pt idx="1">
                  <c:v>3021.8324611290523</c:v>
                </c:pt>
                <c:pt idx="2">
                  <c:v>3005.8112954277003</c:v>
                </c:pt>
                <c:pt idx="3">
                  <c:v>2908.0597283052102</c:v>
                </c:pt>
                <c:pt idx="4">
                  <c:v>2992.5821407350818</c:v>
                </c:pt>
                <c:pt idx="5">
                  <c:v>2881.9102511818123</c:v>
                </c:pt>
              </c:numCache>
            </c:numRef>
          </c:val>
        </c:ser>
        <c:ser>
          <c:idx val="1"/>
          <c:order val="1"/>
          <c:tx>
            <c:v>2da Noviembre</c:v>
          </c:tx>
          <c:cat>
            <c:strRef>
              <c:f>Hoja2!$AB$88:$AB$93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Hoja2!$AC$88:$AC$93</c:f>
              <c:numCache>
                <c:formatCode>0</c:formatCode>
                <c:ptCount val="6"/>
                <c:pt idx="0">
                  <c:v>3462.6038781163434</c:v>
                </c:pt>
                <c:pt idx="1">
                  <c:v>3473.1954447522307</c:v>
                </c:pt>
                <c:pt idx="2">
                  <c:v>3187.4853801169588</c:v>
                </c:pt>
                <c:pt idx="3">
                  <c:v>3334.3936595875707</c:v>
                </c:pt>
                <c:pt idx="4">
                  <c:v>4206.9529085872646</c:v>
                </c:pt>
                <c:pt idx="5">
                  <c:v>3207.4853801169588</c:v>
                </c:pt>
              </c:numCache>
            </c:numRef>
          </c:val>
        </c:ser>
        <c:axId val="133901696"/>
        <c:axId val="134111616"/>
      </c:barChart>
      <c:catAx>
        <c:axId val="133901696"/>
        <c:scaling>
          <c:orientation val="minMax"/>
        </c:scaling>
        <c:axPos val="b"/>
        <c:numFmt formatCode="General" sourceLinked="0"/>
        <c:tickLblPos val="nextTo"/>
        <c:crossAx val="134111616"/>
        <c:crosses val="autoZero"/>
        <c:auto val="1"/>
        <c:lblAlgn val="ctr"/>
        <c:lblOffset val="100"/>
      </c:catAx>
      <c:valAx>
        <c:axId val="134111616"/>
        <c:scaling>
          <c:orientation val="minMax"/>
          <c:max val="50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S"/>
          </a:p>
        </c:txPr>
        <c:crossAx val="1339016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v>2da Octubre</c:v>
          </c:tx>
          <c:cat>
            <c:strRef>
              <c:f>Hoja2!$AB$94:$AB$99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Hoja2!$X$94:$X$99</c:f>
              <c:numCache>
                <c:formatCode>0</c:formatCode>
                <c:ptCount val="6"/>
                <c:pt idx="1">
                  <c:v>1997.6598494950588</c:v>
                </c:pt>
                <c:pt idx="2">
                  <c:v>2844.8543575194808</c:v>
                </c:pt>
                <c:pt idx="3">
                  <c:v>1940.9960270797183</c:v>
                </c:pt>
                <c:pt idx="4">
                  <c:v>1942.2748980717308</c:v>
                </c:pt>
                <c:pt idx="5">
                  <c:v>1833.7709478693328</c:v>
                </c:pt>
              </c:numCache>
            </c:numRef>
          </c:val>
        </c:ser>
        <c:ser>
          <c:idx val="1"/>
          <c:order val="1"/>
          <c:tx>
            <c:v>2da Noviembre</c:v>
          </c:tx>
          <c:cat>
            <c:strRef>
              <c:f>Hoja2!$AB$94:$AB$99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Hoja2!$AC$94:$AC$99</c:f>
              <c:numCache>
                <c:formatCode>0</c:formatCode>
                <c:ptCount val="6"/>
                <c:pt idx="1">
                  <c:v>2966.8760098478342</c:v>
                </c:pt>
                <c:pt idx="2">
                  <c:v>3975.9648843493437</c:v>
                </c:pt>
                <c:pt idx="3">
                  <c:v>4116.2920527190436</c:v>
                </c:pt>
                <c:pt idx="4">
                  <c:v>4571.290326169561</c:v>
                </c:pt>
                <c:pt idx="5">
                  <c:v>4707.3273491984937</c:v>
                </c:pt>
              </c:numCache>
            </c:numRef>
          </c:val>
        </c:ser>
        <c:axId val="133530368"/>
        <c:axId val="133531904"/>
      </c:barChart>
      <c:catAx>
        <c:axId val="133530368"/>
        <c:scaling>
          <c:orientation val="minMax"/>
        </c:scaling>
        <c:axPos val="b"/>
        <c:numFmt formatCode="General" sourceLinked="0"/>
        <c:tickLblPos val="nextTo"/>
        <c:crossAx val="133531904"/>
        <c:crosses val="autoZero"/>
        <c:auto val="1"/>
        <c:lblAlgn val="ctr"/>
        <c:lblOffset val="100"/>
      </c:catAx>
      <c:valAx>
        <c:axId val="133531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S"/>
          </a:p>
        </c:txPr>
        <c:crossAx val="1335303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v>2da Octubre</c:v>
          </c:tx>
          <c:cat>
            <c:strRef>
              <c:f>Hoja2!$AB$100:$AB$105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Hoja2!$X$100:$X$105</c:f>
              <c:numCache>
                <c:formatCode>0</c:formatCode>
                <c:ptCount val="6"/>
                <c:pt idx="1">
                  <c:v>3661.6542542401112</c:v>
                </c:pt>
                <c:pt idx="2">
                  <c:v>3795.7438412402084</c:v>
                </c:pt>
                <c:pt idx="3">
                  <c:v>3626.6412784770819</c:v>
                </c:pt>
                <c:pt idx="4">
                  <c:v>3788.9155857364026</c:v>
                </c:pt>
                <c:pt idx="5">
                  <c:v>3742.2919611102407</c:v>
                </c:pt>
              </c:numCache>
            </c:numRef>
          </c:val>
        </c:ser>
        <c:ser>
          <c:idx val="1"/>
          <c:order val="1"/>
          <c:tx>
            <c:v>2da Noviembre</c:v>
          </c:tx>
          <c:cat>
            <c:strRef>
              <c:f>Hoja2!$AB$100:$AB$105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Hoja2!$AC$100:$AC$105</c:f>
              <c:numCache>
                <c:formatCode>0</c:formatCode>
                <c:ptCount val="6"/>
                <c:pt idx="0">
                  <c:v>3355.2334525843498</c:v>
                </c:pt>
                <c:pt idx="1">
                  <c:v>2427.8636369367605</c:v>
                </c:pt>
                <c:pt idx="2">
                  <c:v>2569.1531050916242</c:v>
                </c:pt>
                <c:pt idx="3">
                  <c:v>1914.4893746582068</c:v>
                </c:pt>
                <c:pt idx="4">
                  <c:v>2054.8173986854399</c:v>
                </c:pt>
                <c:pt idx="5">
                  <c:v>2010.0618578208705</c:v>
                </c:pt>
              </c:numCache>
            </c:numRef>
          </c:val>
        </c:ser>
        <c:axId val="133937408"/>
        <c:axId val="133996544"/>
      </c:barChart>
      <c:catAx>
        <c:axId val="133937408"/>
        <c:scaling>
          <c:orientation val="minMax"/>
        </c:scaling>
        <c:axPos val="b"/>
        <c:numFmt formatCode="General" sourceLinked="0"/>
        <c:tickLblPos val="nextTo"/>
        <c:crossAx val="133996544"/>
        <c:crosses val="autoZero"/>
        <c:auto val="1"/>
        <c:lblAlgn val="ctr"/>
        <c:lblOffset val="100"/>
      </c:catAx>
      <c:valAx>
        <c:axId val="133996544"/>
        <c:scaling>
          <c:orientation val="minMax"/>
          <c:max val="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S"/>
          </a:p>
        </c:txPr>
        <c:crossAx val="1339374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col"/>
        <c:grouping val="clustered"/>
        <c:ser>
          <c:idx val="0"/>
          <c:order val="0"/>
          <c:tx>
            <c:v>2da Octubre</c:v>
          </c:tx>
          <c:cat>
            <c:strRef>
              <c:f>Hoja2!$AB$106:$AB$111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Hoja2!$X$106:$X$111</c:f>
              <c:numCache>
                <c:formatCode>0</c:formatCode>
                <c:ptCount val="6"/>
                <c:pt idx="1">
                  <c:v>4301.6814425665934</c:v>
                </c:pt>
                <c:pt idx="2">
                  <c:v>4385.3227313001744</c:v>
                </c:pt>
                <c:pt idx="3">
                  <c:v>4267.5205137853554</c:v>
                </c:pt>
                <c:pt idx="4">
                  <c:v>4392.6920442288429</c:v>
                </c:pt>
                <c:pt idx="5">
                  <c:v>4336.5693899270645</c:v>
                </c:pt>
              </c:numCache>
            </c:numRef>
          </c:val>
        </c:ser>
        <c:ser>
          <c:idx val="1"/>
          <c:order val="1"/>
          <c:tx>
            <c:v>2da Noviembre</c:v>
          </c:tx>
          <c:cat>
            <c:strRef>
              <c:f>Hoja2!$AB$106:$AB$111</c:f>
              <c:strCache>
                <c:ptCount val="6"/>
                <c:pt idx="0">
                  <c:v>III C</c:v>
                </c:pt>
                <c:pt idx="1">
                  <c:v>III L</c:v>
                </c:pt>
                <c:pt idx="2">
                  <c:v>IV C</c:v>
                </c:pt>
                <c:pt idx="3">
                  <c:v>IV L</c:v>
                </c:pt>
                <c:pt idx="4">
                  <c:v>IV M</c:v>
                </c:pt>
                <c:pt idx="5">
                  <c:v>V C</c:v>
                </c:pt>
              </c:strCache>
            </c:strRef>
          </c:cat>
          <c:val>
            <c:numRef>
              <c:f>Hoja2!$AC$106:$AC$111</c:f>
              <c:numCache>
                <c:formatCode>0</c:formatCode>
                <c:ptCount val="6"/>
                <c:pt idx="1">
                  <c:v>4551.9861529499085</c:v>
                </c:pt>
                <c:pt idx="2">
                  <c:v>4409.8441314985484</c:v>
                </c:pt>
                <c:pt idx="3">
                  <c:v>4351.5021409747151</c:v>
                </c:pt>
                <c:pt idx="4">
                  <c:v>5012.3038133678656</c:v>
                </c:pt>
                <c:pt idx="5">
                  <c:v>4320.8080232387292</c:v>
                </c:pt>
              </c:numCache>
            </c:numRef>
          </c:val>
        </c:ser>
        <c:axId val="134008832"/>
        <c:axId val="134010368"/>
      </c:barChart>
      <c:catAx>
        <c:axId val="134008832"/>
        <c:scaling>
          <c:orientation val="minMax"/>
        </c:scaling>
        <c:axPos val="b"/>
        <c:numFmt formatCode="General" sourceLinked="0"/>
        <c:tickLblPos val="nextTo"/>
        <c:crossAx val="134010368"/>
        <c:crosses val="autoZero"/>
        <c:auto val="1"/>
        <c:lblAlgn val="ctr"/>
        <c:lblOffset val="100"/>
      </c:catAx>
      <c:valAx>
        <c:axId val="134010368"/>
        <c:scaling>
          <c:orientation val="minMax"/>
          <c:max val="5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S"/>
          </a:p>
        </c:txPr>
        <c:crossAx val="1340088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26T11:13:41.707" idx="1">
    <p:pos x="7680" y="872"/>
    <p:text>4612 supero a todas las variedades en todos los ambientes</p:text>
  </p:cm>
  <p:cm authorId="0" dt="2015-06-26T11:14:12.822" idx="2">
    <p:pos x="10" y="10"/>
    <p:text>4913 se diferencio por presentar muy buen comportamietno en ambientes de bajo potencial. equiparandose en los 4000kg en ambientes de alta se quedo corta</p:text>
  </p:cm>
  <p:cm authorId="0" dt="2015-06-26T11:15:30.846" idx="3">
    <p:pos x="146" y="14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26T11:23:03.634" idx="4">
    <p:pos x="10" y="10"/>
    <p:text>Variedades 4.4 y 4.0 comporatamiento similar en ambientes de baja no se diferencian en ambientes de alta muestran su potencial</p:text>
  </p:cm>
  <p:cm authorId="0" dt="2015-06-26T11:24:11.330" idx="5">
    <p:pos x="146" y="146"/>
    <p:text>Variedades 3.8 y 4.7 se comportaron muy parecida en todos los ambientes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0.14167</cdr:x>
      <cdr:y>0.30729</cdr:y>
    </cdr:from>
    <cdr:to>
      <cdr:x>0.28095</cdr:x>
      <cdr:y>0.4809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63619" y="1410505"/>
          <a:ext cx="849065" cy="796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/>
            <a:t>+173 kg/ha</a:t>
          </a:r>
        </a:p>
      </cdr:txBody>
    </cdr:sp>
  </cdr:relSizeAnchor>
  <cdr:relSizeAnchor xmlns:cdr="http://schemas.openxmlformats.org/drawingml/2006/chartDrawing">
    <cdr:from>
      <cdr:x>0.36736</cdr:x>
      <cdr:y>0.41435</cdr:y>
    </cdr:from>
    <cdr:to>
      <cdr:x>0.48571</cdr:x>
      <cdr:y>0.58796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239427" y="1901926"/>
          <a:ext cx="721486" cy="796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800" dirty="0"/>
            <a:t>+106 kg/ha</a:t>
          </a:r>
        </a:p>
      </cdr:txBody>
    </cdr:sp>
  </cdr:relSizeAnchor>
  <cdr:relSizeAnchor xmlns:cdr="http://schemas.openxmlformats.org/drawingml/2006/chartDrawing">
    <cdr:from>
      <cdr:x>0.58403</cdr:x>
      <cdr:y>0.02546</cdr:y>
    </cdr:from>
    <cdr:to>
      <cdr:x>0.7119</cdr:x>
      <cdr:y>0.19907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560246" y="116865"/>
          <a:ext cx="779523" cy="796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1800" dirty="0"/>
            <a:t>+350 kg/ha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0.06999</cdr:x>
      <cdr:y>0.03623</cdr:y>
    </cdr:from>
    <cdr:to>
      <cdr:x>0.95783</cdr:x>
      <cdr:y>0.90892</cdr:y>
    </cdr:to>
    <cdr:cxnSp macro="">
      <cdr:nvCxnSpPr>
        <cdr:cNvPr id="3" name="Conector recto 2"/>
        <cdr:cNvCxnSpPr/>
      </cdr:nvCxnSpPr>
      <cdr:spPr>
        <a:xfrm xmlns:a="http://schemas.openxmlformats.org/drawingml/2006/main" flipV="1">
          <a:off x="843102" y="207963"/>
          <a:ext cx="10695755" cy="5009627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0.07119</cdr:x>
      <cdr:y>0.04084</cdr:y>
    </cdr:from>
    <cdr:to>
      <cdr:x>0.9553</cdr:x>
      <cdr:y>0.91568</cdr:y>
    </cdr:to>
    <cdr:cxnSp macro="">
      <cdr:nvCxnSpPr>
        <cdr:cNvPr id="3" name="Conector recto 2"/>
        <cdr:cNvCxnSpPr/>
      </cdr:nvCxnSpPr>
      <cdr:spPr>
        <a:xfrm xmlns:a="http://schemas.openxmlformats.org/drawingml/2006/main" flipV="1">
          <a:off x="409575" y="147638"/>
          <a:ext cx="5086350" cy="316230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0.07449</cdr:x>
      <cdr:y>0.04368</cdr:y>
    </cdr:from>
    <cdr:to>
      <cdr:x>0.9586</cdr:x>
      <cdr:y>0.91852</cdr:y>
    </cdr:to>
    <cdr:cxnSp macro="">
      <cdr:nvCxnSpPr>
        <cdr:cNvPr id="3" name="Conector recto 2"/>
        <cdr:cNvCxnSpPr/>
      </cdr:nvCxnSpPr>
      <cdr:spPr>
        <a:xfrm xmlns:a="http://schemas.openxmlformats.org/drawingml/2006/main" flipV="1">
          <a:off x="855167" y="223167"/>
          <a:ext cx="10150290" cy="4469582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0.07328</cdr:x>
      <cdr:y>0.04494</cdr:y>
    </cdr:from>
    <cdr:to>
      <cdr:x>0.95739</cdr:x>
      <cdr:y>0.89823</cdr:y>
    </cdr:to>
    <cdr:cxnSp macro="">
      <cdr:nvCxnSpPr>
        <cdr:cNvPr id="3" name="Conector recto 2"/>
        <cdr:cNvCxnSpPr/>
      </cdr:nvCxnSpPr>
      <cdr:spPr>
        <a:xfrm xmlns:a="http://schemas.openxmlformats.org/drawingml/2006/main" flipV="1">
          <a:off x="842335" y="232228"/>
          <a:ext cx="10163122" cy="4409021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8608-A3BC-4D1D-A005-A56F355D71B0}" type="datetimeFigureOut">
              <a:rPr lang="es-ES" smtClean="0"/>
              <a:t>22/07/2015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966D-1698-48FC-9AD2-B5463732520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ECR cultivos de verano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 Manejo de cultivo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572825" y="4316505"/>
            <a:ext cx="3745987" cy="2311494"/>
            <a:chOff x="2258" y="3016"/>
            <a:chExt cx="1833" cy="905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23" y="3791"/>
              <a:ext cx="1353" cy="0"/>
            </a:xfrm>
            <a:prstGeom prst="line">
              <a:avLst/>
            </a:prstGeom>
            <a:noFill/>
            <a:ln w="18000" cap="sq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3016"/>
              <a:ext cx="1833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7" y="4349496"/>
            <a:ext cx="2836805" cy="216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n 7" descr="http://www.phytoma.com/uploads/13188375954e9bdd5b195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965" y="3877021"/>
            <a:ext cx="857063" cy="354408"/>
          </a:xfrm>
          <a:prstGeom prst="rect">
            <a:avLst/>
          </a:prstGeom>
          <a:noFill/>
        </p:spPr>
      </p:pic>
      <p:pic>
        <p:nvPicPr>
          <p:cNvPr id="9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76" b="22501"/>
          <a:stretch>
            <a:fillRect/>
          </a:stretch>
        </p:blipFill>
        <p:spPr bwMode="auto">
          <a:xfrm>
            <a:off x="10852417" y="6794947"/>
            <a:ext cx="37229" cy="10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http://www.sursem.com.ar/2013/images/logo_sursem.jpg"/>
          <p:cNvPicPr>
            <a:picLocks noChangeAspect="1" noChangeArrowheads="1"/>
          </p:cNvPicPr>
          <p:nvPr/>
        </p:nvPicPr>
        <p:blipFill>
          <a:blip r:embed="rId6" cstate="print"/>
          <a:srcRect t="6593" b="12637"/>
          <a:stretch>
            <a:fillRect/>
          </a:stretch>
        </p:blipFill>
        <p:spPr bwMode="auto">
          <a:xfrm>
            <a:off x="4772462" y="3766014"/>
            <a:ext cx="575913" cy="597243"/>
          </a:xfrm>
          <a:prstGeom prst="rect">
            <a:avLst/>
          </a:prstGeom>
          <a:noFill/>
        </p:spPr>
      </p:pic>
      <p:pic>
        <p:nvPicPr>
          <p:cNvPr id="11" name="Picture 7" descr="https://encrypted-tbn2.gstatic.com/images?q=tbn:ANd9GcRbzEAiXUYVvTcigAIj3TKalyprWKMrE9mUE2zpC0CgATof7LI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7601" y="3821770"/>
            <a:ext cx="521768" cy="521768"/>
          </a:xfrm>
          <a:prstGeom prst="rect">
            <a:avLst/>
          </a:prstGeom>
          <a:noFill/>
        </p:spPr>
      </p:pic>
      <p:pic>
        <p:nvPicPr>
          <p:cNvPr id="12" name="irc_mi" descr="http://economiayempresas.com.ar/cms/wp-content/uploads/2013/01/dekal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9371" y="3799240"/>
            <a:ext cx="772807" cy="595046"/>
          </a:xfrm>
          <a:prstGeom prst="rect">
            <a:avLst/>
          </a:prstGeom>
          <a:noFill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89084" y="3833376"/>
            <a:ext cx="605447" cy="6141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1266" name="Picture 2" descr="LDC Semill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215" y="3822565"/>
            <a:ext cx="790995" cy="7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p.yimg.com/ib/th?id=JN.RwGwRDy%2f6Dlg%2fIdu0%2fItSQ&amp;pid=15.1&amp;P=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4" y="3727115"/>
            <a:ext cx="880106" cy="6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p.yimg.com/ib/th?id=JN.IlmZkAu%2fTC4pFJ5Umo%2bs5g&amp;pid=15.1&amp;P=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2930" y="3877022"/>
            <a:ext cx="419142" cy="6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90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Gráfico"/>
          <p:cNvGraphicFramePr/>
          <p:nvPr/>
        </p:nvGraphicFramePr>
        <p:xfrm>
          <a:off x="1143000" y="971552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6 Gráfico"/>
          <p:cNvGraphicFramePr/>
          <p:nvPr/>
        </p:nvGraphicFramePr>
        <p:xfrm>
          <a:off x="4572000" y="971552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43000" y="642918"/>
            <a:ext cx="30539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Llueve poco en enero y poco en febrero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72000" y="642918"/>
            <a:ext cx="30539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Llueve poco en enero y bien en febrero</a:t>
            </a:r>
          </a:p>
        </p:txBody>
      </p:sp>
      <p:graphicFrame>
        <p:nvGraphicFramePr>
          <p:cNvPr id="8" name="7 Gráfico"/>
          <p:cNvGraphicFramePr/>
          <p:nvPr/>
        </p:nvGraphicFramePr>
        <p:xfrm>
          <a:off x="1143000" y="4043386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4572000" y="4043386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303711" y="3643314"/>
            <a:ext cx="30539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Llueve bien en enero y poco en febrero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32711" y="3643314"/>
            <a:ext cx="30539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Llueve Bien en enero y bien en febrero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768323" y="2714623"/>
            <a:ext cx="96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2 sitios en </a:t>
            </a:r>
            <a:r>
              <a:rPr lang="es-AR" sz="1100" dirty="0" err="1"/>
              <a:t>Oct</a:t>
            </a:r>
            <a:endParaRPr lang="es-AR" sz="1100" dirty="0"/>
          </a:p>
          <a:p>
            <a:r>
              <a:rPr lang="es-AR" sz="1100" dirty="0"/>
              <a:t>3 sitios en </a:t>
            </a:r>
            <a:r>
              <a:rPr lang="es-AR" sz="1100" dirty="0" err="1"/>
              <a:t>Nov</a:t>
            </a:r>
            <a:endParaRPr lang="es-AR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36587" y="2857498"/>
            <a:ext cx="96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1 sitios en </a:t>
            </a:r>
            <a:r>
              <a:rPr lang="es-AR" sz="1100" dirty="0" err="1"/>
              <a:t>Oct</a:t>
            </a:r>
            <a:endParaRPr lang="es-AR" sz="1100" dirty="0"/>
          </a:p>
          <a:p>
            <a:r>
              <a:rPr lang="es-AR" sz="1100" dirty="0"/>
              <a:t>3 sitios en </a:t>
            </a:r>
            <a:r>
              <a:rPr lang="es-AR" sz="1100" dirty="0" err="1"/>
              <a:t>Nov</a:t>
            </a:r>
            <a:endParaRPr lang="es-AR" sz="11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661166" y="6000770"/>
            <a:ext cx="96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1 sitios en </a:t>
            </a:r>
            <a:r>
              <a:rPr lang="es-AR" sz="1100" dirty="0" err="1"/>
              <a:t>Oct</a:t>
            </a:r>
            <a:endParaRPr lang="es-AR" sz="1100" dirty="0"/>
          </a:p>
          <a:p>
            <a:r>
              <a:rPr lang="es-AR" sz="1100" dirty="0"/>
              <a:t>3 sitios en </a:t>
            </a:r>
            <a:r>
              <a:rPr lang="es-AR" sz="1100" dirty="0" err="1"/>
              <a:t>Nov</a:t>
            </a:r>
            <a:endParaRPr lang="es-AR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036587" y="6000770"/>
            <a:ext cx="964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/>
              <a:t>1 sitios en </a:t>
            </a:r>
            <a:r>
              <a:rPr lang="es-AR" sz="1100" dirty="0" err="1"/>
              <a:t>Oct</a:t>
            </a:r>
            <a:endParaRPr lang="es-AR" sz="1100" dirty="0"/>
          </a:p>
          <a:p>
            <a:r>
              <a:rPr lang="es-AR" sz="1100" dirty="0"/>
              <a:t>2 sitios en </a:t>
            </a:r>
            <a:r>
              <a:rPr lang="es-AR" sz="1100" dirty="0" err="1"/>
              <a:t>Nov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xmlns="" val="12528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5995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paso este año???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Solo 1 sitio en la 2da quincena de noviembre el resto en la primer quincena</a:t>
            </a:r>
          </a:p>
          <a:p>
            <a:r>
              <a:rPr lang="es-AR" sz="2400" dirty="0" smtClean="0"/>
              <a:t>Lluvia recibidas: 1 sitio con + 200 en enero y -100 en febrero, el resto presento precipitaciones en enero &lt; 50 y en febrero &lt; 50 salvo en 1 sitio </a:t>
            </a:r>
            <a:endParaRPr lang="es-AR" sz="2400" dirty="0"/>
          </a:p>
        </p:txBody>
      </p:sp>
      <p:graphicFrame>
        <p:nvGraphicFramePr>
          <p:cNvPr id="4" name="5 Gráfico"/>
          <p:cNvGraphicFramePr/>
          <p:nvPr>
            <p:extLst>
              <p:ext uri="{D42A27DB-BD31-4B8C-83A1-F6EECF244321}">
                <p14:modId xmlns:p14="http://schemas.microsoft.com/office/powerpoint/2010/main" xmlns="" val="2315859909"/>
              </p:ext>
            </p:extLst>
          </p:nvPr>
        </p:nvGraphicFramePr>
        <p:xfrm>
          <a:off x="468630" y="4114800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5 CuadroTexto"/>
          <p:cNvSpPr txBox="1"/>
          <p:nvPr/>
        </p:nvSpPr>
        <p:spPr>
          <a:xfrm>
            <a:off x="468630" y="3786166"/>
            <a:ext cx="30539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AR" dirty="0"/>
              <a:t>Llueve poco en enero y poco en febrero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2018861"/>
              </p:ext>
            </p:extLst>
          </p:nvPr>
        </p:nvGraphicFramePr>
        <p:xfrm>
          <a:off x="4606291" y="2786742"/>
          <a:ext cx="3909059" cy="407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rma libre 6"/>
          <p:cNvSpPr/>
          <p:nvPr/>
        </p:nvSpPr>
        <p:spPr>
          <a:xfrm>
            <a:off x="3028950" y="3305426"/>
            <a:ext cx="2023110" cy="443615"/>
          </a:xfrm>
          <a:custGeom>
            <a:avLst/>
            <a:gdLst>
              <a:gd name="connsiteX0" fmla="*/ 0 w 2697480"/>
              <a:gd name="connsiteY0" fmla="*/ 321695 h 443615"/>
              <a:gd name="connsiteX1" fmla="*/ 1203960 w 2697480"/>
              <a:gd name="connsiteY1" fmla="*/ 1655 h 443615"/>
              <a:gd name="connsiteX2" fmla="*/ 2697480 w 2697480"/>
              <a:gd name="connsiteY2" fmla="*/ 443615 h 44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7480" h="443615">
                <a:moveTo>
                  <a:pt x="0" y="321695"/>
                </a:moveTo>
                <a:cubicBezTo>
                  <a:pt x="377190" y="151515"/>
                  <a:pt x="754380" y="-18665"/>
                  <a:pt x="1203960" y="1655"/>
                </a:cubicBezTo>
                <a:cubicBezTo>
                  <a:pt x="1653540" y="21975"/>
                  <a:pt x="2175510" y="232795"/>
                  <a:pt x="2697480" y="443615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4488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Resultados: </a:t>
            </a:r>
            <a:r>
              <a:rPr lang="es-A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Anova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483" y="1325564"/>
            <a:ext cx="7722755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6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179"/>
            <a:ext cx="9144000" cy="57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4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272143" y="1262743"/>
          <a:ext cx="8599715" cy="510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198915" y="6371771"/>
            <a:ext cx="5442857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NO hubo variedades IPRO en el grupo</a:t>
            </a:r>
            <a:endParaRPr lang="es-A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A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Variedades por grupo de Madurez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10350" y="1325563"/>
            <a:ext cx="1905000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dirty="0" smtClean="0"/>
              <a:t>Grupo III L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xmlns="" val="8202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A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Variedades por grupo de Madurez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108857" y="1117601"/>
          <a:ext cx="9035143" cy="574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7686" y="1325563"/>
            <a:ext cx="1905000" cy="132343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dirty="0" smtClean="0"/>
              <a:t>Grupo III L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xmlns="" val="19859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261257" y="1248230"/>
          <a:ext cx="8621486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628650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dirty="0"/>
              <a:t>Variedades por grupo de Madurez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95195" y="1325563"/>
            <a:ext cx="19050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dirty="0" smtClean="0"/>
              <a:t>Grupo IV C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xmlns="" val="1320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dirty="0"/>
              <a:t>Variedades por grupo de Madurez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0" y="1045029"/>
          <a:ext cx="9144000" cy="570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7686" y="1325563"/>
            <a:ext cx="19050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dirty="0" smtClean="0"/>
              <a:t>Grupo IV C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xmlns="" val="20833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261257" y="1103086"/>
          <a:ext cx="8784771" cy="551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628650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dirty="0"/>
              <a:t>Variedades por grupo de Madurez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501493" y="1325563"/>
            <a:ext cx="2013857" cy="1323439"/>
          </a:xfrm>
          <a:prstGeom prst="rect">
            <a:avLst/>
          </a:prstGeom>
          <a:gradFill>
            <a:gsLst>
              <a:gs pos="0">
                <a:srgbClr val="FF4B4B"/>
              </a:gs>
              <a:gs pos="77000">
                <a:srgbClr val="FF0000"/>
              </a:gs>
              <a:gs pos="100000">
                <a:srgbClr val="FF0000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dirty="0" smtClean="0"/>
              <a:t>Grupo IV M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xmlns="" val="21202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s-A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dirty="0"/>
              <a:t>Variedades por grupo de Madurez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261257" y="1204686"/>
          <a:ext cx="8610600" cy="510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7686" y="1325563"/>
            <a:ext cx="2013857" cy="1323439"/>
          </a:xfrm>
          <a:prstGeom prst="rect">
            <a:avLst/>
          </a:prstGeom>
          <a:gradFill>
            <a:gsLst>
              <a:gs pos="0">
                <a:srgbClr val="FF4B4B"/>
              </a:gs>
              <a:gs pos="77000">
                <a:srgbClr val="FF0000"/>
              </a:gs>
              <a:gs pos="100000">
                <a:srgbClr val="FF00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dirty="0" smtClean="0"/>
              <a:t>Grupo IV M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xmlns="" val="38890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ECR Soja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72825" y="4316505"/>
            <a:ext cx="3745987" cy="2311494"/>
            <a:chOff x="2258" y="3016"/>
            <a:chExt cx="1833" cy="905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23" y="3791"/>
              <a:ext cx="1353" cy="0"/>
            </a:xfrm>
            <a:prstGeom prst="line">
              <a:avLst/>
            </a:prstGeom>
            <a:noFill/>
            <a:ln w="18000" cap="sq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" y="3016"/>
              <a:ext cx="1833" cy="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91" y="4464189"/>
            <a:ext cx="2836805" cy="216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47215" y="2311290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s-A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Campaña 2014-15</a:t>
            </a:r>
            <a:endParaRPr lang="es-A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AutoShape 2" descr="Resultado de imagen para densidad de siembra maiz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1782" y="588830"/>
            <a:ext cx="1850231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11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239486" y="859972"/>
          <a:ext cx="8665028" cy="513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628650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s-A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dirty="0"/>
              <a:t>Variedades por grupo de Madurez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32125" y="1096963"/>
            <a:ext cx="1905000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IV L</a:t>
            </a:r>
            <a:endParaRPr lang="es-A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s-A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dirty="0"/>
              <a:t>Variedades por grupo de Madurez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261257" y="1204687"/>
          <a:ext cx="8621486" cy="51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7686" y="1325563"/>
            <a:ext cx="1905000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IV L</a:t>
            </a:r>
            <a:endParaRPr lang="es-A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1924" y="1190600"/>
            <a:ext cx="6155201" cy="5515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s-A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AR" dirty="0" smtClean="0"/>
              <a:t>Resumen Variedades </a:t>
            </a:r>
            <a:r>
              <a:rPr lang="es-AR" dirty="0"/>
              <a:t>por grupo de Madurez </a:t>
            </a:r>
          </a:p>
        </p:txBody>
      </p:sp>
    </p:spTree>
    <p:extLst>
      <p:ext uri="{BB962C8B-B14F-4D97-AF65-F5344CB8AC3E}">
        <p14:creationId xmlns:p14="http://schemas.microsoft.com/office/powerpoint/2010/main" xmlns="" val="29099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21582"/>
            <a:ext cx="7886700" cy="1325563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en Soja</a:t>
            </a:r>
            <a:r>
              <a:rPr lang="es-AR" sz="3200" dirty="0" smtClean="0"/>
              <a:t>: Ensayo con ataque de isoca donde falló el control con insecticida</a:t>
            </a:r>
            <a:endParaRPr lang="es-AR" sz="32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23157" y="2057400"/>
          <a:ext cx="869768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30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928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Comparación de variedades por empresa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80682" y="1385048"/>
          <a:ext cx="9063318" cy="547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319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589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Comparación de variedades por empresa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0" y="1465943"/>
          <a:ext cx="9144000" cy="5392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56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3115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Comparación de variedades por empresa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4657385" y="1524001"/>
          <a:ext cx="4486615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0" y="1567543"/>
          <a:ext cx="4572000" cy="529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113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4075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Comparación de variedades por empresa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4572000" y="1538514"/>
          <a:ext cx="4572000" cy="531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1" y="1560060"/>
          <a:ext cx="4572000" cy="529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146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838" y="1264025"/>
            <a:ext cx="8061512" cy="4912939"/>
          </a:xfrm>
        </p:spPr>
        <p:txBody>
          <a:bodyPr>
            <a:normAutofit/>
          </a:bodyPr>
          <a:lstStyle/>
          <a:p>
            <a:r>
              <a:rPr lang="es-AR" sz="2400" i="1" dirty="0" smtClean="0"/>
              <a:t>El comportamiento de los grupos de madurez en base al ambiente explorado (clima y fecha de siembre) valido la información generada con la base histórica</a:t>
            </a:r>
          </a:p>
          <a:p>
            <a:r>
              <a:rPr lang="es-AR" sz="2400" i="1" dirty="0" smtClean="0"/>
              <a:t>Año de muy buenos potenciales de rendimiento a pesar de las precipitaciones recibidas. Importancia de la napa, las temperaturas de enero  y febrero</a:t>
            </a:r>
          </a:p>
          <a:p>
            <a:r>
              <a:rPr lang="es-AR" sz="2400" i="1" dirty="0" smtClean="0"/>
              <a:t>El grupo IV medio se destaco por sobre el resto</a:t>
            </a:r>
          </a:p>
          <a:p>
            <a:r>
              <a:rPr lang="es-AR" sz="2400" i="1" dirty="0" smtClean="0"/>
              <a:t>Dentro de los materiales testeados se destacaron 3 variedades IPRO y 3 variedades convencionales</a:t>
            </a:r>
          </a:p>
          <a:p>
            <a:r>
              <a:rPr lang="es-AR" sz="2400" i="1" dirty="0" smtClean="0"/>
              <a:t>Cuando se registraron fallas en la aplicación de insecticidas se vio un cambio en el ranking de variedades. Donde </a:t>
            </a:r>
          </a:p>
          <a:p>
            <a:endParaRPr lang="es-AR" sz="2400" i="1" dirty="0" smtClean="0"/>
          </a:p>
          <a:p>
            <a:pPr marL="0" indent="0">
              <a:buNone/>
            </a:pPr>
            <a:endParaRPr lang="es-AR" sz="2400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9144000" cy="87482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Reflexiones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114891" y="905129"/>
            <a:ext cx="2914809" cy="5605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smtClean="0"/>
              <a:t>11 sitios sembrados y logrados</a:t>
            </a:r>
          </a:p>
          <a:p>
            <a:r>
              <a:rPr lang="es-AR" dirty="0" smtClean="0"/>
              <a:t>2 repeticiones por sitio</a:t>
            </a:r>
          </a:p>
          <a:p>
            <a:r>
              <a:rPr lang="es-AR" dirty="0" smtClean="0"/>
              <a:t>Solo 1 sitio no entro en el análisis por presentar un nivel de rendimiento muy bajo</a:t>
            </a:r>
          </a:p>
          <a:p>
            <a:r>
              <a:rPr lang="es-AR" dirty="0" smtClean="0"/>
              <a:t>Se obtuvieron 20 observaciones </a:t>
            </a:r>
          </a:p>
          <a:p>
            <a:r>
              <a:rPr lang="es-AR" dirty="0" smtClean="0"/>
              <a:t>Se descartaron 3 repeticiones </a:t>
            </a:r>
          </a:p>
          <a:p>
            <a:r>
              <a:rPr lang="es-AR" dirty="0" smtClean="0"/>
              <a:t>Todos los ensayos ubicados en ML 1</a:t>
            </a:r>
          </a:p>
          <a:p>
            <a:r>
              <a:rPr lang="es-AR" dirty="0" smtClean="0"/>
              <a:t>Por fallas en la aplicación de insecticidas un sitio no entro en la </a:t>
            </a:r>
            <a:r>
              <a:rPr lang="es-AR" dirty="0" err="1" smtClean="0"/>
              <a:t>comparacion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356" y="6353969"/>
            <a:ext cx="136445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407" y="-58055"/>
            <a:ext cx="1321594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 rot="16200000">
            <a:off x="-2931914" y="2931914"/>
            <a:ext cx="6858000" cy="99417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Sitios de ensayo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173" y="1"/>
            <a:ext cx="5015630" cy="68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9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161" y="390843"/>
            <a:ext cx="7577885" cy="551688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 rot="16200000">
            <a:off x="-2931914" y="2931914"/>
            <a:ext cx="6858000" cy="99417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Sitios de ensayo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864" y="6250624"/>
            <a:ext cx="136445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854" y="5907724"/>
            <a:ext cx="1321594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7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6753291"/>
              </p:ext>
            </p:extLst>
          </p:nvPr>
        </p:nvGraphicFramePr>
        <p:xfrm>
          <a:off x="5474970" y="3398520"/>
          <a:ext cx="3558948" cy="359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-1" y="3429000"/>
          <a:ext cx="3581401" cy="352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5179856"/>
              </p:ext>
            </p:extLst>
          </p:nvPr>
        </p:nvGraphicFramePr>
        <p:xfrm>
          <a:off x="2594611" y="1"/>
          <a:ext cx="3831770" cy="346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4" descr="https://sp.yimg.com/ib/th?id=JN.UQkQRLHY88vY9tVGwzEPlw&amp;pid=15.1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413" y="3703320"/>
            <a:ext cx="1723475" cy="1463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45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p.yimg.com/ib/th?id=JN.HvYArApWo6z58hlo%2fhaTQg&amp;pid=15.1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520" y="2110425"/>
            <a:ext cx="3726179" cy="41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4674870" cy="4082098"/>
          </a:xfrm>
        </p:spPr>
        <p:txBody>
          <a:bodyPr>
            <a:normAutofit fontScale="70000" lnSpcReduction="20000"/>
          </a:bodyPr>
          <a:lstStyle/>
          <a:p>
            <a:r>
              <a:rPr lang="es-AR" sz="3600" dirty="0" smtClean="0"/>
              <a:t>Comparación del comportamiento de los Grupo de madurez en el rango ambiental</a:t>
            </a:r>
          </a:p>
          <a:p>
            <a:r>
              <a:rPr lang="es-AR" sz="3600" dirty="0"/>
              <a:t>Análisis sobre toda la información validada: ANOVA y </a:t>
            </a:r>
            <a:r>
              <a:rPr lang="es-AR" sz="3600" dirty="0" err="1" smtClean="0"/>
              <a:t>Biplot</a:t>
            </a:r>
            <a:endParaRPr lang="es-AR" sz="3600" dirty="0" smtClean="0"/>
          </a:p>
          <a:p>
            <a:r>
              <a:rPr lang="es-AR" sz="3600" dirty="0" smtClean="0"/>
              <a:t>Análisis comparativo de variedades dentro de cada grupo de madurez</a:t>
            </a:r>
          </a:p>
          <a:p>
            <a:r>
              <a:rPr lang="es-AR" sz="3600" dirty="0" smtClean="0"/>
              <a:t>Variedades agrupadas por empresa</a:t>
            </a:r>
            <a:endParaRPr lang="es-A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9144000" cy="914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realizados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864" y="6250624"/>
            <a:ext cx="136445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854" y="5907724"/>
            <a:ext cx="1321594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79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0275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Análisis por GM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9651041"/>
              </p:ext>
            </p:extLst>
          </p:nvPr>
        </p:nvGraphicFramePr>
        <p:xfrm>
          <a:off x="1" y="1582058"/>
          <a:ext cx="4572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7137246"/>
              </p:ext>
            </p:extLst>
          </p:nvPr>
        </p:nvGraphicFramePr>
        <p:xfrm>
          <a:off x="4572000" y="2057400"/>
          <a:ext cx="457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291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la Base de Datos RIDZO 2007-12 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	En soja las prácticas de manejo han tenido un fuerte impacto en los resultados obtenidos año a año. </a:t>
            </a:r>
          </a:p>
          <a:p>
            <a:pPr>
              <a:buNone/>
            </a:pPr>
            <a:r>
              <a:rPr lang="es-AR" dirty="0" smtClean="0"/>
              <a:t>	Se evalúo el impacto de la fecha de siembra y el grupo de madurez en base a las ocurrencia de precipitaciones registradas en los meses de Enero y Febrero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74970" y="6065520"/>
            <a:ext cx="366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Miguez. Presentación </a:t>
            </a:r>
            <a:r>
              <a:rPr lang="es-AR" dirty="0" err="1" smtClean="0"/>
              <a:t>Jat</a:t>
            </a:r>
            <a:r>
              <a:rPr lang="es-AR" dirty="0" smtClean="0"/>
              <a:t> gruesa 2012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9441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870" y="16349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fueron las campañas en precipitaciones y Fecha de siembra</a:t>
            </a:r>
            <a:endParaRPr lang="es-A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48" y="1690688"/>
            <a:ext cx="2617482" cy="17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adroTexto 3"/>
          <p:cNvSpPr txBox="1"/>
          <p:nvPr/>
        </p:nvSpPr>
        <p:spPr>
          <a:xfrm>
            <a:off x="5474970" y="6065520"/>
            <a:ext cx="366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Miguez. Presentación </a:t>
            </a:r>
            <a:r>
              <a:rPr lang="es-AR" dirty="0" err="1" smtClean="0"/>
              <a:t>Jat</a:t>
            </a:r>
            <a:r>
              <a:rPr lang="es-AR" dirty="0" smtClean="0"/>
              <a:t> gruesa 2012</a:t>
            </a:r>
            <a:endParaRPr lang="es-AR" dirty="0"/>
          </a:p>
        </p:txBody>
      </p:sp>
      <p:grpSp>
        <p:nvGrpSpPr>
          <p:cNvPr id="3" name="Grupo 4"/>
          <p:cNvGrpSpPr/>
          <p:nvPr/>
        </p:nvGrpSpPr>
        <p:grpSpPr>
          <a:xfrm>
            <a:off x="4777740" y="1714488"/>
            <a:ext cx="3976233" cy="1711688"/>
            <a:chOff x="2238348" y="1714488"/>
            <a:chExt cx="8001056" cy="30322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348" y="1714488"/>
              <a:ext cx="7929618" cy="303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4 Rectángulo"/>
            <p:cNvSpPr/>
            <p:nvPr/>
          </p:nvSpPr>
          <p:spPr>
            <a:xfrm>
              <a:off x="6096000" y="2143116"/>
              <a:ext cx="1500198" cy="6429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5 Rectángulo"/>
            <p:cNvSpPr/>
            <p:nvPr/>
          </p:nvSpPr>
          <p:spPr>
            <a:xfrm>
              <a:off x="8739206" y="2143116"/>
              <a:ext cx="1500198" cy="6429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7 Rectángulo"/>
            <p:cNvSpPr/>
            <p:nvPr/>
          </p:nvSpPr>
          <p:spPr>
            <a:xfrm>
              <a:off x="8739206" y="3143248"/>
              <a:ext cx="1500198" cy="6429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6096000" y="3143248"/>
              <a:ext cx="1500198" cy="6429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xmlns="" val="41979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519</Words>
  <Application>Microsoft Office PowerPoint</Application>
  <PresentationFormat>Presentación en pantalla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Resultados ECR cultivos de verano y Manejo de cultivo</vt:lpstr>
      <vt:lpstr>ECR Soja </vt:lpstr>
      <vt:lpstr>Diapositiva 3</vt:lpstr>
      <vt:lpstr>Diapositiva 4</vt:lpstr>
      <vt:lpstr>Diapositiva 5</vt:lpstr>
      <vt:lpstr>Diapositiva 6</vt:lpstr>
      <vt:lpstr>Análisis por GM</vt:lpstr>
      <vt:lpstr>Análisis de la Base de Datos RIDZO 2007-12 </vt:lpstr>
      <vt:lpstr>Como fueron las campañas en precipitaciones y Fecha de siembra</vt:lpstr>
      <vt:lpstr>Diapositiva 10</vt:lpstr>
      <vt:lpstr>Que paso este año???</vt:lpstr>
      <vt:lpstr>Resultados: Anova</vt:lpstr>
      <vt:lpstr>Diapositiva 13</vt:lpstr>
      <vt:lpstr>Variedades por grupo de Madurez </vt:lpstr>
      <vt:lpstr>Variedades por grupo de Madurez 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Tecnología en Soja: Ensayo con ataque de isoca donde falló el control con insecticida</vt:lpstr>
      <vt:lpstr>Comparación de variedades por empresa</vt:lpstr>
      <vt:lpstr>Comparación de variedades por empresa</vt:lpstr>
      <vt:lpstr>Comparación de variedades por empresa</vt:lpstr>
      <vt:lpstr>Comparación de variedades por empresa</vt:lpstr>
      <vt:lpstr>Diapositiva 28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Soja </dc:title>
  <dc:creator>Carlota Romat</dc:creator>
  <cp:lastModifiedBy>Carlota Romat</cp:lastModifiedBy>
  <cp:revision>2</cp:revision>
  <dcterms:created xsi:type="dcterms:W3CDTF">2015-07-22T15:43:14Z</dcterms:created>
  <dcterms:modified xsi:type="dcterms:W3CDTF">2015-07-22T15:44:57Z</dcterms:modified>
</cp:coreProperties>
</file>