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diagrams/colors11.xml" ContentType="application/vnd.openxmlformats-officedocument.drawingml.diagramColors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notesSlides/notesSlide27.xml" ContentType="application/vnd.openxmlformats-officedocument.presentationml.notesSlide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diagrams/quickStyle17.xml" ContentType="application/vnd.openxmlformats-officedocument.drawingml.diagramStyle+xml"/>
  <Override PartName="/ppt/notesSlides/notesSlide34.xml" ContentType="application/vnd.openxmlformats-officedocument.presentationml.notesSlide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diagrams/layout17.xml" ContentType="application/vnd.openxmlformats-officedocument.drawingml.diagramLayout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notesSlides/notesSlide30.xml" ContentType="application/vnd.openxmlformats-officedocument.presentationml.notesSlide+xml"/>
  <Override PartName="/ppt/diagrams/quickStyle13.xml" ContentType="application/vnd.openxmlformats-officedocument.drawingml.diagramStyl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20.xml" ContentType="application/vnd.openxmlformats-officedocument.drawingml.diagramStyle+xml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layout20.xml" ContentType="application/vnd.openxmlformats-officedocument.drawingml.diagram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ppt/notesSlides/notesSlide24.xml" ContentType="application/vnd.openxmlformats-officedocument.presentationml.notesSlide+xml"/>
  <Override PartName="/ppt/diagrams/data10.xml" ContentType="application/vnd.openxmlformats-officedocument.drawingml.diagramData+xml"/>
  <Override PartName="/ppt/diagrams/quickStyle18.xml" ContentType="application/vnd.openxmlformats-officedocument.drawingml.diagramStyl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layout18.xml" ContentType="application/vnd.openxmlformats-officedocument.drawingml.diagram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31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notesSlides/notesSlide4.xml" ContentType="application/vnd.openxmlformats-officedocument.presentationml.notesSlide+xml"/>
  <Override PartName="/ppt/diagrams/data19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Default Extension="xls" ContentType="application/vnd.ms-excel"/>
  <Override PartName="/ppt/notesSlides/notesSlide18.xml" ContentType="application/vnd.openxmlformats-officedocument.presentationml.notesSlide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layout19.xml" ContentType="application/vnd.openxmlformats-officedocument.drawingml.diagramLayout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diagrams/layout4.xml" ContentType="application/vnd.openxmlformats-officedocument.drawingml.diagramLayout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charts/chart2.xml" ContentType="application/vnd.openxmlformats-officedocument.drawingml.chart+xml"/>
  <Override PartName="/ppt/slides/slide29.xml" ContentType="application/vnd.openxmlformats-officedocument.presentationml.slide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</p:sldMasterIdLst>
  <p:notesMasterIdLst>
    <p:notesMasterId r:id="rId44"/>
  </p:notesMasterIdLst>
  <p:sldIdLst>
    <p:sldId id="257" r:id="rId3"/>
    <p:sldId id="312" r:id="rId4"/>
    <p:sldId id="301" r:id="rId5"/>
    <p:sldId id="315" r:id="rId6"/>
    <p:sldId id="300" r:id="rId7"/>
    <p:sldId id="320" r:id="rId8"/>
    <p:sldId id="321" r:id="rId9"/>
    <p:sldId id="322" r:id="rId10"/>
    <p:sldId id="323" r:id="rId11"/>
    <p:sldId id="324" r:id="rId12"/>
    <p:sldId id="325" r:id="rId13"/>
    <p:sldId id="326" r:id="rId14"/>
    <p:sldId id="327" r:id="rId15"/>
    <p:sldId id="328" r:id="rId16"/>
    <p:sldId id="329" r:id="rId17"/>
    <p:sldId id="330" r:id="rId18"/>
    <p:sldId id="331" r:id="rId19"/>
    <p:sldId id="332" r:id="rId20"/>
    <p:sldId id="333" r:id="rId21"/>
    <p:sldId id="334" r:id="rId22"/>
    <p:sldId id="309" r:id="rId23"/>
    <p:sldId id="316" r:id="rId24"/>
    <p:sldId id="310" r:id="rId25"/>
    <p:sldId id="311" r:id="rId26"/>
    <p:sldId id="285" r:id="rId27"/>
    <p:sldId id="308" r:id="rId28"/>
    <p:sldId id="271" r:id="rId29"/>
    <p:sldId id="272" r:id="rId30"/>
    <p:sldId id="283" r:id="rId31"/>
    <p:sldId id="307" r:id="rId32"/>
    <p:sldId id="278" r:id="rId33"/>
    <p:sldId id="280" r:id="rId34"/>
    <p:sldId id="296" r:id="rId35"/>
    <p:sldId id="305" r:id="rId36"/>
    <p:sldId id="317" r:id="rId37"/>
    <p:sldId id="289" r:id="rId38"/>
    <p:sldId id="290" r:id="rId39"/>
    <p:sldId id="318" r:id="rId40"/>
    <p:sldId id="294" r:id="rId41"/>
    <p:sldId id="314" r:id="rId42"/>
    <p:sldId id="313" r:id="rId43"/>
  </p:sldIdLst>
  <p:sldSz cx="9144000" cy="6858000" type="screen4x3"/>
  <p:notesSz cx="6858000" cy="9144000"/>
  <p:defaultTextStyle>
    <a:defPPr>
      <a:defRPr lang="es-A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42" autoAdjust="0"/>
    <p:restoredTop sz="94660"/>
  </p:normalViewPr>
  <p:slideViewPr>
    <p:cSldViewPr>
      <p:cViewPr varScale="1">
        <p:scale>
          <a:sx n="69" d="100"/>
          <a:sy n="69" d="100"/>
        </p:scale>
        <p:origin x="-118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ernando\AppData\Local\Temp\Planilla%20Final%20RiDZo%2009-10%20GMz08-09-2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antiago\Documents\CREA\Ridzo\Recoleccion%20Gruesa%2009\A%20Planilla%20Final%20RiDZo%2009-10%20Fert%20Mz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antiago\Documents\CREA\Ridzo\Recoleccion%20Gruesa%2009\A%20Planilla%20Final%20RiDZo%2009-10%20Fert%20Mz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AR"/>
  <c:chart>
    <c:plotArea>
      <c:layout>
        <c:manualLayout>
          <c:layoutTarget val="inner"/>
          <c:xMode val="edge"/>
          <c:yMode val="edge"/>
          <c:x val="0.10236234528012973"/>
          <c:y val="6.1258401950865592E-2"/>
          <c:w val="0.85376945129250936"/>
          <c:h val="0.77814726802450884"/>
        </c:manualLayout>
      </c:layout>
      <c:scatterChart>
        <c:scatterStyle val="lineMarker"/>
        <c:ser>
          <c:idx val="0"/>
          <c:order val="0"/>
          <c:tx>
            <c:strRef>
              <c:f>'sin glifo'!$Y$38</c:f>
              <c:strCache>
                <c:ptCount val="1"/>
                <c:pt idx="0">
                  <c:v>P 31A08</c:v>
                </c:pt>
              </c:strCache>
            </c:strRef>
          </c:tx>
          <c:marker>
            <c:symbol val="diamond"/>
            <c:size val="9"/>
          </c:marker>
          <c:dLbls>
            <c:dLbl>
              <c:idx val="0"/>
              <c:layout>
                <c:manualLayout>
                  <c:x val="-0.12262773722627807"/>
                  <c:y val="0"/>
                </c:manualLayout>
              </c:layout>
              <c:spPr>
                <a:solidFill>
                  <a:schemeClr val="accent1"/>
                </a:solidFill>
                <a:ln>
                  <a:solidFill>
                    <a:sysClr val="windowText" lastClr="000000"/>
                  </a:solidFill>
                </a:ln>
              </c:spPr>
              <c:txPr>
                <a:bodyPr/>
                <a:lstStyle/>
                <a:p>
                  <a:pPr>
                    <a:defRPr/>
                  </a:pPr>
                  <a:endParaRPr lang="es-AR"/>
                </a:p>
              </c:txPr>
              <c:dLblPos val="r"/>
              <c:showSerName val="1"/>
            </c:dLbl>
            <c:spPr>
              <a:solidFill>
                <a:srgbClr val="C0504D">
                  <a:lumMod val="75000"/>
                </a:srgbClr>
              </a:solidFill>
              <a:ln>
                <a:solidFill>
                  <a:sysClr val="windowText" lastClr="000000"/>
                </a:solidFill>
              </a:ln>
            </c:spPr>
            <c:showSerName val="1"/>
          </c:dLbls>
          <c:xVal>
            <c:numRef>
              <c:f>'sin glifo'!$AB$38</c:f>
              <c:numCache>
                <c:formatCode>General</c:formatCode>
                <c:ptCount val="1"/>
                <c:pt idx="0">
                  <c:v>0.88000000000000178</c:v>
                </c:pt>
              </c:numCache>
            </c:numRef>
          </c:xVal>
          <c:yVal>
            <c:numRef>
              <c:f>'sin glifo'!$AA$38</c:f>
              <c:numCache>
                <c:formatCode>General</c:formatCode>
                <c:ptCount val="1"/>
                <c:pt idx="0">
                  <c:v>1.4969999999999937</c:v>
                </c:pt>
              </c:numCache>
            </c:numRef>
          </c:yVal>
        </c:ser>
        <c:ser>
          <c:idx val="1"/>
          <c:order val="1"/>
          <c:tx>
            <c:strRef>
              <c:f>'sin glifo'!$Y$39</c:f>
              <c:strCache>
                <c:ptCount val="1"/>
                <c:pt idx="0">
                  <c:v>DK 190 MG RR2</c:v>
                </c:pt>
              </c:strCache>
            </c:strRef>
          </c:tx>
          <c:marker>
            <c:symbol val="diamond"/>
            <c:size val="9"/>
          </c:marker>
          <c:dLbls>
            <c:dLbl>
              <c:idx val="0"/>
              <c:layout>
                <c:manualLayout>
                  <c:x val="-5.0608272506082672E-2"/>
                  <c:y val="-5.1282275612984284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DK 190 </a:t>
                    </a:r>
                  </a:p>
                </c:rich>
              </c:tx>
              <c:spPr>
                <a:solidFill>
                  <a:schemeClr val="accent2"/>
                </a:solidFill>
                <a:ln>
                  <a:solidFill>
                    <a:sysClr val="windowText" lastClr="000000"/>
                  </a:solidFill>
                </a:ln>
              </c:spPr>
              <c:dLblPos val="r"/>
            </c:dLbl>
            <c:spPr>
              <a:ln>
                <a:solidFill>
                  <a:sysClr val="windowText" lastClr="000000"/>
                </a:solidFill>
              </a:ln>
            </c:spPr>
            <c:showSerName val="1"/>
          </c:dLbls>
          <c:xVal>
            <c:numRef>
              <c:f>'sin glifo'!$AB$39</c:f>
              <c:numCache>
                <c:formatCode>General</c:formatCode>
                <c:ptCount val="1"/>
                <c:pt idx="0">
                  <c:v>0.93</c:v>
                </c:pt>
              </c:numCache>
            </c:numRef>
          </c:xVal>
          <c:yVal>
            <c:numRef>
              <c:f>'sin glifo'!$AA$39</c:f>
              <c:numCache>
                <c:formatCode>General</c:formatCode>
                <c:ptCount val="1"/>
                <c:pt idx="0">
                  <c:v>1.238</c:v>
                </c:pt>
              </c:numCache>
            </c:numRef>
          </c:yVal>
        </c:ser>
        <c:ser>
          <c:idx val="2"/>
          <c:order val="2"/>
          <c:tx>
            <c:strRef>
              <c:f>'sin glifo'!$Y$40</c:f>
              <c:strCache>
                <c:ptCount val="1"/>
                <c:pt idx="0">
                  <c:v>I 902</c:v>
                </c:pt>
              </c:strCache>
            </c:strRef>
          </c:tx>
          <c:marker>
            <c:symbol val="diamond"/>
            <c:size val="9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dLbls>
            <c:dLbl>
              <c:idx val="0"/>
              <c:layout>
                <c:manualLayout>
                  <c:x val="-3.0723604804874E-3"/>
                  <c:y val="-1.9845884649034438E-2"/>
                </c:manualLayout>
              </c:layout>
              <c:spPr>
                <a:solidFill>
                  <a:srgbClr val="00B050"/>
                </a:solidFill>
                <a:ln>
                  <a:solidFill>
                    <a:sysClr val="windowText" lastClr="000000"/>
                  </a:solidFill>
                </a:ln>
              </c:spPr>
              <c:txPr>
                <a:bodyPr/>
                <a:lstStyle/>
                <a:p>
                  <a:pPr>
                    <a:defRPr/>
                  </a:pPr>
                  <a:endParaRPr lang="es-AR"/>
                </a:p>
              </c:txPr>
              <c:dLblPos val="r"/>
              <c:showSerName val="1"/>
            </c:dLbl>
            <c:spPr>
              <a:solidFill>
                <a:srgbClr val="00B050"/>
              </a:solidFill>
              <a:ln>
                <a:solidFill>
                  <a:sysClr val="windowText" lastClr="000000"/>
                </a:solidFill>
              </a:ln>
            </c:spPr>
            <c:showSerName val="1"/>
          </c:dLbls>
          <c:xVal>
            <c:numRef>
              <c:f>'sin glifo'!$AB$40</c:f>
              <c:numCache>
                <c:formatCode>General</c:formatCode>
                <c:ptCount val="1"/>
                <c:pt idx="0">
                  <c:v>0.95000000000000062</c:v>
                </c:pt>
              </c:numCache>
            </c:numRef>
          </c:xVal>
          <c:yVal>
            <c:numRef>
              <c:f>'sin glifo'!$AA$40</c:f>
              <c:numCache>
                <c:formatCode>General</c:formatCode>
                <c:ptCount val="1"/>
                <c:pt idx="0">
                  <c:v>1.218</c:v>
                </c:pt>
              </c:numCache>
            </c:numRef>
          </c:yVal>
        </c:ser>
        <c:ser>
          <c:idx val="3"/>
          <c:order val="3"/>
          <c:tx>
            <c:strRef>
              <c:f>'sin glifo'!$Y$41</c:f>
              <c:strCache>
                <c:ptCount val="1"/>
                <c:pt idx="0">
                  <c:v>AX 852</c:v>
                </c:pt>
              </c:strCache>
            </c:strRef>
          </c:tx>
          <c:marker>
            <c:symbol val="diamond"/>
            <c:size val="9"/>
          </c:marker>
          <c:dLbls>
            <c:dLbl>
              <c:idx val="0"/>
              <c:layout>
                <c:manualLayout>
                  <c:x val="-8.7591240875912565E-2"/>
                  <c:y val="-4.5584045584045566E-2"/>
                </c:manualLayout>
              </c:layout>
              <c:spPr>
                <a:solidFill>
                  <a:schemeClr val="accent4">
                    <a:lumMod val="75000"/>
                  </a:schemeClr>
                </a:solidFill>
                <a:ln>
                  <a:solidFill>
                    <a:sysClr val="windowText" lastClr="000000"/>
                  </a:solidFill>
                </a:ln>
              </c:spPr>
              <c:txPr>
                <a:bodyPr/>
                <a:lstStyle/>
                <a:p>
                  <a:pPr>
                    <a:defRPr/>
                  </a:pPr>
                  <a:endParaRPr lang="es-AR"/>
                </a:p>
              </c:txPr>
              <c:dLblPos val="r"/>
              <c:showSerName val="1"/>
            </c:dLbl>
            <c:spPr>
              <a:ln>
                <a:solidFill>
                  <a:sysClr val="windowText" lastClr="000000"/>
                </a:solidFill>
              </a:ln>
            </c:spPr>
            <c:showSerName val="1"/>
          </c:dLbls>
          <c:xVal>
            <c:numRef>
              <c:f>'sin glifo'!$AB$41</c:f>
              <c:numCache>
                <c:formatCode>General</c:formatCode>
                <c:ptCount val="1"/>
                <c:pt idx="0">
                  <c:v>0.91</c:v>
                </c:pt>
              </c:numCache>
            </c:numRef>
          </c:xVal>
          <c:yVal>
            <c:numRef>
              <c:f>'sin glifo'!$AA$41</c:f>
              <c:numCache>
                <c:formatCode>General</c:formatCode>
                <c:ptCount val="1"/>
                <c:pt idx="0">
                  <c:v>1.1700000000000021</c:v>
                </c:pt>
              </c:numCache>
            </c:numRef>
          </c:yVal>
        </c:ser>
        <c:ser>
          <c:idx val="4"/>
          <c:order val="4"/>
          <c:tx>
            <c:strRef>
              <c:f>'sin glifo'!$Y$42</c:f>
              <c:strCache>
                <c:ptCount val="1"/>
                <c:pt idx="0">
                  <c:v>I 880</c:v>
                </c:pt>
              </c:strCache>
            </c:strRef>
          </c:tx>
          <c:marker>
            <c:symbol val="diamond"/>
            <c:size val="9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</c:spPr>
          </c:marker>
          <c:dLbls>
            <c:dLbl>
              <c:idx val="0"/>
              <c:layout>
                <c:manualLayout>
                  <c:x val="-5.0608272506082672E-2"/>
                  <c:y val="0"/>
                </c:manualLayout>
              </c:layout>
              <c:spPr>
                <a:solidFill>
                  <a:srgbClr val="FFFF00"/>
                </a:solidFill>
                <a:ln>
                  <a:solidFill>
                    <a:sysClr val="windowText" lastClr="000000"/>
                  </a:solidFill>
                </a:ln>
              </c:spPr>
              <c:txPr>
                <a:bodyPr/>
                <a:lstStyle/>
                <a:p>
                  <a:pPr>
                    <a:defRPr/>
                  </a:pPr>
                  <a:endParaRPr lang="es-AR"/>
                </a:p>
              </c:txPr>
              <c:dLblPos val="r"/>
              <c:showSerName val="1"/>
            </c:dLbl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  <c:showSerName val="1"/>
          </c:dLbls>
          <c:xVal>
            <c:numRef>
              <c:f>'sin glifo'!$AB$42</c:f>
              <c:numCache>
                <c:formatCode>General</c:formatCode>
                <c:ptCount val="1"/>
                <c:pt idx="0">
                  <c:v>0.93</c:v>
                </c:pt>
              </c:numCache>
            </c:numRef>
          </c:xVal>
          <c:yVal>
            <c:numRef>
              <c:f>'sin glifo'!$AA$42</c:f>
              <c:numCache>
                <c:formatCode>General</c:formatCode>
                <c:ptCount val="1"/>
                <c:pt idx="0">
                  <c:v>1.1000000000000001</c:v>
                </c:pt>
              </c:numCache>
            </c:numRef>
          </c:yVal>
        </c:ser>
        <c:ser>
          <c:idx val="5"/>
          <c:order val="5"/>
          <c:tx>
            <c:strRef>
              <c:f>'sin glifo'!$Y$43</c:f>
              <c:strCache>
                <c:ptCount val="1"/>
                <c:pt idx="0">
                  <c:v>LT 622</c:v>
                </c:pt>
              </c:strCache>
            </c:strRef>
          </c:tx>
          <c:marker>
            <c:symbol val="diamond"/>
            <c:size val="9"/>
          </c:marker>
          <c:dLbls>
            <c:dLbl>
              <c:idx val="0"/>
              <c:layout>
                <c:manualLayout>
                  <c:x val="-7.7858880778588924E-3"/>
                  <c:y val="-3.1339031339031341E-2"/>
                </c:manualLayout>
              </c:layout>
              <c:spPr>
                <a:solidFill>
                  <a:schemeClr val="accent6"/>
                </a:solidFill>
                <a:ln>
                  <a:solidFill>
                    <a:sysClr val="windowText" lastClr="000000"/>
                  </a:solidFill>
                </a:ln>
              </c:spPr>
              <c:txPr>
                <a:bodyPr/>
                <a:lstStyle/>
                <a:p>
                  <a:pPr>
                    <a:defRPr/>
                  </a:pPr>
                  <a:endParaRPr lang="es-AR"/>
                </a:p>
              </c:txPr>
              <c:dLblPos val="r"/>
              <c:showSerName val="1"/>
            </c:dLbl>
            <c:spPr>
              <a:ln>
                <a:solidFill>
                  <a:sysClr val="windowText" lastClr="000000"/>
                </a:solidFill>
              </a:ln>
            </c:spPr>
            <c:showSerName val="1"/>
          </c:dLbls>
          <c:xVal>
            <c:numRef>
              <c:f>'sin glifo'!$AB$43</c:f>
              <c:numCache>
                <c:formatCode>General</c:formatCode>
                <c:ptCount val="1"/>
                <c:pt idx="0">
                  <c:v>0.95000000000000062</c:v>
                </c:pt>
              </c:numCache>
            </c:numRef>
          </c:xVal>
          <c:yVal>
            <c:numRef>
              <c:f>'sin glifo'!$AA$43</c:f>
              <c:numCache>
                <c:formatCode>General</c:formatCode>
                <c:ptCount val="1"/>
                <c:pt idx="0">
                  <c:v>1.1000000000000001</c:v>
                </c:pt>
              </c:numCache>
            </c:numRef>
          </c:yVal>
        </c:ser>
        <c:ser>
          <c:idx val="6"/>
          <c:order val="6"/>
          <c:tx>
            <c:strRef>
              <c:f>'sin glifo'!$Y$44</c:f>
              <c:strCache>
                <c:ptCount val="1"/>
                <c:pt idx="0">
                  <c:v>NK 900 TDM</c:v>
                </c:pt>
              </c:strCache>
            </c:strRef>
          </c:tx>
          <c:marker>
            <c:symbol val="diamond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Lbls>
            <c:dLbl>
              <c:idx val="0"/>
              <c:layout>
                <c:manualLayout>
                  <c:x val="-7.7858880778588924E-3"/>
                  <c:y val="2.564102564102586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NK 900 </a:t>
                    </a:r>
                  </a:p>
                </c:rich>
              </c:tx>
              <c:spPr>
                <a:solidFill>
                  <a:srgbClr val="FF0000"/>
                </a:solidFill>
                <a:ln>
                  <a:solidFill>
                    <a:sysClr val="windowText" lastClr="000000"/>
                  </a:solidFill>
                </a:ln>
              </c:spPr>
              <c:dLblPos val="r"/>
            </c:dLbl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</c:spPr>
            <c:showSerName val="1"/>
          </c:dLbls>
          <c:xVal>
            <c:numRef>
              <c:f>'sin glifo'!$AB$44</c:f>
              <c:numCache>
                <c:formatCode>General</c:formatCode>
                <c:ptCount val="1"/>
                <c:pt idx="0">
                  <c:v>0.96000000000000063</c:v>
                </c:pt>
              </c:numCache>
            </c:numRef>
          </c:xVal>
          <c:yVal>
            <c:numRef>
              <c:f>'sin glifo'!$AA$44</c:f>
              <c:numCache>
                <c:formatCode>General</c:formatCode>
                <c:ptCount val="1"/>
                <c:pt idx="0">
                  <c:v>1.08</c:v>
                </c:pt>
              </c:numCache>
            </c:numRef>
          </c:yVal>
        </c:ser>
        <c:ser>
          <c:idx val="7"/>
          <c:order val="7"/>
          <c:tx>
            <c:strRef>
              <c:f>'sin glifo'!$Y$45</c:f>
              <c:strCache>
                <c:ptCount val="1"/>
                <c:pt idx="0">
                  <c:v>NK 910 TDM</c:v>
                </c:pt>
              </c:strCache>
            </c:strRef>
          </c:tx>
          <c:marker>
            <c:symbol val="diamond"/>
            <c:size val="9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marker>
          <c:dLbls>
            <c:dLbl>
              <c:idx val="0"/>
              <c:layout>
                <c:manualLayout>
                  <c:x val="-0.15961070559610832"/>
                  <c:y val="1.9943019943020005E-2"/>
                </c:manualLayout>
              </c:layout>
              <c:spPr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ysClr val="windowText" lastClr="000000"/>
                  </a:solidFill>
                </a:ln>
              </c:spPr>
              <c:txPr>
                <a:bodyPr/>
                <a:lstStyle/>
                <a:p>
                  <a:pPr>
                    <a:defRPr/>
                  </a:pPr>
                  <a:endParaRPr lang="es-AR"/>
                </a:p>
              </c:txPr>
              <c:dLblPos val="r"/>
              <c:showSerName val="1"/>
            </c:dLbl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ysClr val="windowText" lastClr="000000"/>
                </a:solidFill>
              </a:ln>
            </c:spPr>
            <c:showSerName val="1"/>
          </c:dLbls>
          <c:xVal>
            <c:numRef>
              <c:f>'sin glifo'!$AB$45</c:f>
              <c:numCache>
                <c:formatCode>General</c:formatCode>
                <c:ptCount val="1"/>
                <c:pt idx="0">
                  <c:v>0.9</c:v>
                </c:pt>
              </c:numCache>
            </c:numRef>
          </c:xVal>
          <c:yVal>
            <c:numRef>
              <c:f>'sin glifo'!$AA$45</c:f>
              <c:numCache>
                <c:formatCode>General</c:formatCode>
                <c:ptCount val="1"/>
                <c:pt idx="0">
                  <c:v>0.98</c:v>
                </c:pt>
              </c:numCache>
            </c:numRef>
          </c:yVal>
        </c:ser>
        <c:ser>
          <c:idx val="8"/>
          <c:order val="8"/>
          <c:tx>
            <c:strRef>
              <c:f>'sin glifo'!$Y$46</c:f>
              <c:strCache>
                <c:ptCount val="1"/>
                <c:pt idx="0">
                  <c:v>DM 2740</c:v>
                </c:pt>
              </c:strCache>
            </c:strRef>
          </c:tx>
          <c:marker>
            <c:symbol val="diamond"/>
            <c:size val="9"/>
            <c:spPr>
              <a:solidFill>
                <a:schemeClr val="bg2">
                  <a:lumMod val="50000"/>
                </a:schemeClr>
              </a:solidFill>
            </c:spPr>
          </c:marker>
          <c:dLbls>
            <c:dLbl>
              <c:idx val="0"/>
              <c:layout>
                <c:manualLayout>
                  <c:x val="-3.892944038929448E-3"/>
                  <c:y val="-5.6980056980056974E-2"/>
                </c:manualLayout>
              </c:layout>
              <c:spPr>
                <a:solidFill>
                  <a:srgbClr val="92D050"/>
                </a:solidFill>
                <a:ln>
                  <a:solidFill>
                    <a:sysClr val="windowText" lastClr="000000"/>
                  </a:solidFill>
                </a:ln>
              </c:spPr>
              <c:txPr>
                <a:bodyPr/>
                <a:lstStyle/>
                <a:p>
                  <a:pPr>
                    <a:defRPr/>
                  </a:pPr>
                  <a:endParaRPr lang="es-AR"/>
                </a:p>
              </c:txPr>
              <c:dLblPos val="r"/>
              <c:showSerName val="1"/>
            </c:dLbl>
            <c:spPr>
              <a:ln>
                <a:solidFill>
                  <a:sysClr val="windowText" lastClr="000000"/>
                </a:solidFill>
              </a:ln>
            </c:spPr>
            <c:showSerName val="1"/>
          </c:dLbls>
          <c:xVal>
            <c:numRef>
              <c:f>'sin glifo'!$AB$46</c:f>
              <c:numCache>
                <c:formatCode>General</c:formatCode>
                <c:ptCount val="1"/>
                <c:pt idx="0">
                  <c:v>1</c:v>
                </c:pt>
              </c:numCache>
            </c:numRef>
          </c:xVal>
          <c:yVal>
            <c:numRef>
              <c:f>'sin glifo'!$AA$46</c:f>
              <c:numCache>
                <c:formatCode>General</c:formatCode>
                <c:ptCount val="1"/>
                <c:pt idx="0">
                  <c:v>0.95200000000000062</c:v>
                </c:pt>
              </c:numCache>
            </c:numRef>
          </c:yVal>
        </c:ser>
        <c:ser>
          <c:idx val="9"/>
          <c:order val="9"/>
          <c:tx>
            <c:strRef>
              <c:f>'sin glifo'!$Y$47</c:f>
              <c:strCache>
                <c:ptCount val="1"/>
                <c:pt idx="0">
                  <c:v>DK 747 MG RR2</c:v>
                </c:pt>
              </c:strCache>
            </c:strRef>
          </c:tx>
          <c:marker>
            <c:symbol val="diamond"/>
            <c:size val="9"/>
          </c:marker>
          <c:dLbls>
            <c:dLbl>
              <c:idx val="0"/>
              <c:layout>
                <c:manualLayout>
                  <c:x val="-7.757839325202489E-3"/>
                  <c:y val="-5.3927447810745805E-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DK 747</a:t>
                    </a:r>
                  </a:p>
                </c:rich>
              </c:tx>
              <c:spPr>
                <a:solidFill>
                  <a:srgbClr val="7030A0">
                    <a:alpha val="59000"/>
                  </a:srgbClr>
                </a:solidFill>
                <a:ln>
                  <a:solidFill>
                    <a:sysClr val="windowText" lastClr="000000"/>
                  </a:solidFill>
                </a:ln>
              </c:spPr>
              <c:dLblPos val="r"/>
            </c:dLbl>
            <c:spPr>
              <a:solidFill>
                <a:srgbClr val="7030A0">
                  <a:alpha val="59000"/>
                </a:srgbClr>
              </a:solidFill>
              <a:ln>
                <a:solidFill>
                  <a:sysClr val="windowText" lastClr="000000"/>
                </a:solidFill>
              </a:ln>
            </c:spPr>
            <c:showSerName val="1"/>
          </c:dLbls>
          <c:xVal>
            <c:numRef>
              <c:f>'sin glifo'!$AB$47</c:f>
              <c:numCache>
                <c:formatCode>General</c:formatCode>
                <c:ptCount val="1"/>
                <c:pt idx="0">
                  <c:v>0.97000000000000053</c:v>
                </c:pt>
              </c:numCache>
            </c:numRef>
          </c:xVal>
          <c:yVal>
            <c:numRef>
              <c:f>'sin glifo'!$AA$47</c:f>
              <c:numCache>
                <c:formatCode>General</c:formatCode>
                <c:ptCount val="1"/>
                <c:pt idx="0">
                  <c:v>0.94299999999999995</c:v>
                </c:pt>
              </c:numCache>
            </c:numRef>
          </c:yVal>
        </c:ser>
        <c:ser>
          <c:idx val="11"/>
          <c:order val="10"/>
          <c:tx>
            <c:strRef>
              <c:f>'sin glifo'!$Y$49</c:f>
              <c:strCache>
                <c:ptCount val="1"/>
                <c:pt idx="0">
                  <c:v>PXF679 T</c:v>
                </c:pt>
              </c:strCache>
            </c:strRef>
          </c:tx>
          <c:marker>
            <c:symbol val="diamond"/>
            <c:size val="9"/>
          </c:marker>
          <c:dLbls>
            <c:dLbl>
              <c:idx val="0"/>
              <c:layout>
                <c:manualLayout>
                  <c:x val="-0.1051096423166088"/>
                  <c:y val="3.9886039886039892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 smtClean="0"/>
                      <a:t>P 1979 Y</a:t>
                    </a:r>
                    <a:endParaRPr lang="en-US" dirty="0"/>
                  </a:p>
                </c:rich>
              </c:tx>
              <c:spPr>
                <a:solidFill>
                  <a:schemeClr val="accent6"/>
                </a:solidFill>
                <a:ln>
                  <a:solidFill>
                    <a:sysClr val="windowText" lastClr="000000"/>
                  </a:solidFill>
                </a:ln>
              </c:spPr>
              <c:dLblPos val="r"/>
              <c:showSerName val="1"/>
            </c:dLbl>
            <c:spPr>
              <a:solidFill>
                <a:schemeClr val="accent6"/>
              </a:solidFill>
              <a:ln>
                <a:solidFill>
                  <a:sysClr val="windowText" lastClr="000000"/>
                </a:solidFill>
              </a:ln>
            </c:spPr>
            <c:showSerName val="1"/>
          </c:dLbls>
          <c:xVal>
            <c:numRef>
              <c:f>'sin glifo'!$AB$49</c:f>
              <c:numCache>
                <c:formatCode>General</c:formatCode>
                <c:ptCount val="1"/>
                <c:pt idx="0">
                  <c:v>0.97000000000000053</c:v>
                </c:pt>
              </c:numCache>
            </c:numRef>
          </c:xVal>
          <c:yVal>
            <c:numRef>
              <c:f>'sin glifo'!$AA$49</c:f>
              <c:numCache>
                <c:formatCode>General</c:formatCode>
                <c:ptCount val="1"/>
                <c:pt idx="0">
                  <c:v>0.89000000000000179</c:v>
                </c:pt>
              </c:numCache>
            </c:numRef>
          </c:yVal>
        </c:ser>
        <c:ser>
          <c:idx val="13"/>
          <c:order val="11"/>
          <c:tx>
            <c:strRef>
              <c:f>'sin glifo'!$Y$50</c:f>
              <c:strCache>
                <c:ptCount val="1"/>
                <c:pt idx="0">
                  <c:v>AX 878</c:v>
                </c:pt>
              </c:strCache>
            </c:strRef>
          </c:tx>
          <c:marker>
            <c:symbol val="diamond"/>
            <c:size val="9"/>
            <c:spPr>
              <a:solidFill>
                <a:schemeClr val="accent6">
                  <a:lumMod val="60000"/>
                  <a:lumOff val="40000"/>
                </a:schemeClr>
              </a:solidFill>
            </c:spPr>
          </c:marker>
          <c:dLbls>
            <c:dLbl>
              <c:idx val="0"/>
              <c:layout>
                <c:manualLayout>
                  <c:x val="8.2877927660617266E-3"/>
                  <c:y val="1.1754532339086831E-2"/>
                </c:manualLayout>
              </c:layout>
              <c:spPr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ysClr val="windowText" lastClr="000000"/>
                  </a:solidFill>
                </a:ln>
              </c:spPr>
              <c:txPr>
                <a:bodyPr/>
                <a:lstStyle/>
                <a:p>
                  <a:pPr>
                    <a:defRPr/>
                  </a:pPr>
                  <a:endParaRPr lang="es-AR"/>
                </a:p>
              </c:txPr>
              <c:dLblPos val="r"/>
              <c:showSerName val="1"/>
            </c:dLbl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ysClr val="windowText" lastClr="000000"/>
                </a:solidFill>
              </a:ln>
            </c:spPr>
            <c:showSerName val="1"/>
          </c:dLbls>
          <c:xVal>
            <c:numRef>
              <c:f>'sin glifo'!$AB$50</c:f>
              <c:numCache>
                <c:formatCode>General</c:formatCode>
                <c:ptCount val="1"/>
                <c:pt idx="0">
                  <c:v>0.98</c:v>
                </c:pt>
              </c:numCache>
            </c:numRef>
          </c:xVal>
          <c:yVal>
            <c:numRef>
              <c:f>'sin glifo'!$AA$50</c:f>
              <c:numCache>
                <c:formatCode>General</c:formatCode>
                <c:ptCount val="1"/>
                <c:pt idx="0">
                  <c:v>0.88000000000000178</c:v>
                </c:pt>
              </c:numCache>
            </c:numRef>
          </c:yVal>
        </c:ser>
        <c:ser>
          <c:idx val="14"/>
          <c:order val="12"/>
          <c:tx>
            <c:strRef>
              <c:f>'sin glifo'!$Y$51</c:f>
              <c:strCache>
                <c:ptCount val="1"/>
                <c:pt idx="0">
                  <c:v>Dow 2M 552</c:v>
                </c:pt>
              </c:strCache>
            </c:strRef>
          </c:tx>
          <c:marker>
            <c:symbol val="diamond"/>
            <c:size val="9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dLbls>
            <c:dLbl>
              <c:idx val="0"/>
              <c:layout>
                <c:manualLayout>
                  <c:x val="-0.16486679311071561"/>
                  <c:y val="6.0569351907935186E-6"/>
                </c:manualLayout>
              </c:layout>
              <c:spPr>
                <a:solidFill>
                  <a:srgbClr val="9BBB59"/>
                </a:solidFill>
                <a:ln>
                  <a:solidFill>
                    <a:schemeClr val="tx1"/>
                  </a:solidFill>
                </a:ln>
              </c:spPr>
              <c:txPr>
                <a:bodyPr/>
                <a:lstStyle/>
                <a:p>
                  <a:pPr>
                    <a:defRPr/>
                  </a:pPr>
                  <a:endParaRPr lang="es-AR"/>
                </a:p>
              </c:txPr>
              <c:dLblPos val="r"/>
              <c:showSerName val="1"/>
            </c:dLbl>
            <c:spPr>
              <a:solidFill>
                <a:srgbClr val="9BBB59"/>
              </a:solidFill>
              <a:ln>
                <a:solidFill>
                  <a:schemeClr val="tx1"/>
                </a:solidFill>
              </a:ln>
            </c:spPr>
            <c:showSerName val="1"/>
          </c:dLbls>
          <c:xVal>
            <c:numRef>
              <c:f>'sin glifo'!$AB$51</c:f>
              <c:numCache>
                <c:formatCode>General</c:formatCode>
                <c:ptCount val="1"/>
                <c:pt idx="0">
                  <c:v>0.87000000000000288</c:v>
                </c:pt>
              </c:numCache>
            </c:numRef>
          </c:xVal>
          <c:yVal>
            <c:numRef>
              <c:f>'sin glifo'!$AA$51</c:f>
              <c:numCache>
                <c:formatCode>General</c:formatCode>
                <c:ptCount val="1"/>
                <c:pt idx="0">
                  <c:v>0.86000000000000065</c:v>
                </c:pt>
              </c:numCache>
            </c:numRef>
          </c:yVal>
        </c:ser>
        <c:ser>
          <c:idx val="15"/>
          <c:order val="13"/>
          <c:tx>
            <c:strRef>
              <c:f>'sin glifo'!$Y$52</c:f>
              <c:strCache>
                <c:ptCount val="1"/>
                <c:pt idx="0">
                  <c:v>P 2069Y</c:v>
                </c:pt>
              </c:strCache>
            </c:strRef>
          </c:tx>
          <c:marker>
            <c:symbol val="diamond"/>
            <c:size val="9"/>
            <c:spPr>
              <a:solidFill>
                <a:schemeClr val="tx2"/>
              </a:solidFill>
            </c:spPr>
          </c:marker>
          <c:dLbls>
            <c:dLbl>
              <c:idx val="0"/>
              <c:layout>
                <c:manualLayout>
                  <c:x val="-5.5814578295823515E-2"/>
                  <c:y val="3.9796370652344135E-2"/>
                </c:manualLayout>
              </c:layout>
              <c:spPr>
                <a:solidFill>
                  <a:schemeClr val="accent1"/>
                </a:solidFill>
                <a:ln>
                  <a:solidFill>
                    <a:sysClr val="windowText" lastClr="000000"/>
                  </a:solidFill>
                </a:ln>
              </c:spPr>
              <c:txPr>
                <a:bodyPr/>
                <a:lstStyle/>
                <a:p>
                  <a:pPr>
                    <a:defRPr/>
                  </a:pPr>
                  <a:endParaRPr lang="es-AR"/>
                </a:p>
              </c:txPr>
              <c:dLblPos val="r"/>
              <c:showSerName val="1"/>
            </c:dLbl>
            <c:spPr>
              <a:solidFill>
                <a:schemeClr val="accent1"/>
              </a:solidFill>
              <a:ln>
                <a:solidFill>
                  <a:sysClr val="windowText" lastClr="000000"/>
                </a:solidFill>
              </a:ln>
            </c:spPr>
            <c:showSerName val="1"/>
          </c:dLbls>
          <c:xVal>
            <c:numRef>
              <c:f>'sin glifo'!$AB$52</c:f>
              <c:numCache>
                <c:formatCode>General</c:formatCode>
                <c:ptCount val="1"/>
                <c:pt idx="0">
                  <c:v>1.05</c:v>
                </c:pt>
              </c:numCache>
            </c:numRef>
          </c:xVal>
          <c:yVal>
            <c:numRef>
              <c:f>'sin glifo'!$AA$52</c:f>
              <c:numCache>
                <c:formatCode>General</c:formatCode>
                <c:ptCount val="1"/>
                <c:pt idx="0">
                  <c:v>0.86000000000000065</c:v>
                </c:pt>
              </c:numCache>
            </c:numRef>
          </c:yVal>
        </c:ser>
        <c:ser>
          <c:idx val="16"/>
          <c:order val="14"/>
          <c:tx>
            <c:strRef>
              <c:f>'sin glifo'!$Y$53</c:f>
              <c:strCache>
                <c:ptCount val="1"/>
                <c:pt idx="0">
                  <c:v>P 2053Y</c:v>
                </c:pt>
              </c:strCache>
            </c:strRef>
          </c:tx>
          <c:marker>
            <c:symbol val="diamond"/>
            <c:size val="9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accent2"/>
                </a:solidFill>
              </a:ln>
            </c:spPr>
          </c:marker>
          <c:dLbls>
            <c:dLbl>
              <c:idx val="0"/>
              <c:layout>
                <c:manualLayout>
                  <c:x val="-5.2483104966209934E-2"/>
                  <c:y val="4.9060289235369127E-2"/>
                </c:manualLayout>
              </c:layout>
              <c:spPr>
                <a:solidFill>
                  <a:schemeClr val="accent2"/>
                </a:solidFill>
                <a:ln>
                  <a:solidFill>
                    <a:sysClr val="windowText" lastClr="000000"/>
                  </a:solidFill>
                </a:ln>
              </c:spPr>
              <c:txPr>
                <a:bodyPr/>
                <a:lstStyle/>
                <a:p>
                  <a:pPr>
                    <a:defRPr/>
                  </a:pPr>
                  <a:endParaRPr lang="es-AR"/>
                </a:p>
              </c:txPr>
              <c:dLblPos val="r"/>
              <c:showSerName val="1"/>
            </c:dLbl>
            <c:spPr>
              <a:solidFill>
                <a:schemeClr val="accent2"/>
              </a:solidFill>
              <a:ln>
                <a:solidFill>
                  <a:sysClr val="windowText" lastClr="000000"/>
                </a:solidFill>
              </a:ln>
            </c:spPr>
            <c:showSerName val="1"/>
          </c:dLbls>
          <c:xVal>
            <c:numRef>
              <c:f>'sin glifo'!$AB$53</c:f>
              <c:numCache>
                <c:formatCode>General</c:formatCode>
                <c:ptCount val="1"/>
                <c:pt idx="0">
                  <c:v>0.99</c:v>
                </c:pt>
              </c:numCache>
            </c:numRef>
          </c:xVal>
          <c:yVal>
            <c:numRef>
              <c:f>'sin glifo'!$AA$53</c:f>
              <c:numCache>
                <c:formatCode>General</c:formatCode>
                <c:ptCount val="1"/>
                <c:pt idx="0">
                  <c:v>0.84200000000000064</c:v>
                </c:pt>
              </c:numCache>
            </c:numRef>
          </c:yVal>
        </c:ser>
        <c:ser>
          <c:idx val="12"/>
          <c:order val="15"/>
          <c:tx>
            <c:strRef>
              <c:f>'sin glifo'!$Y$55</c:f>
              <c:strCache>
                <c:ptCount val="1"/>
                <c:pt idx="0">
                  <c:v>DK 700 MG RR2</c:v>
                </c:pt>
              </c:strCache>
            </c:strRef>
          </c:tx>
          <c:marker>
            <c:symbol val="diamond"/>
            <c:size val="8"/>
            <c:spPr>
              <a:solidFill>
                <a:srgbClr val="FF0000"/>
              </a:solidFill>
            </c:spPr>
          </c:marker>
          <c:dLbls>
            <c:dLbl>
              <c:idx val="0"/>
              <c:layout>
                <c:manualLayout>
                  <c:x val="-4.8231520272564346E-2"/>
                  <c:y val="3.7036988753889416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DK 700 </a:t>
                    </a:r>
                  </a:p>
                </c:rich>
              </c:tx>
              <c:spPr>
                <a:solidFill>
                  <a:srgbClr val="FF0000"/>
                </a:solidFill>
                <a:ln>
                  <a:solidFill>
                    <a:sysClr val="windowText" lastClr="000000"/>
                  </a:solidFill>
                </a:ln>
              </c:spPr>
              <c:dLblPos val="r"/>
            </c:dLbl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</c:spPr>
            <c:showSerName val="1"/>
          </c:dLbls>
          <c:xVal>
            <c:numRef>
              <c:f>'sin glifo'!$AB$55</c:f>
              <c:numCache>
                <c:formatCode>General</c:formatCode>
                <c:ptCount val="1"/>
                <c:pt idx="0">
                  <c:v>1.04</c:v>
                </c:pt>
              </c:numCache>
            </c:numRef>
          </c:xVal>
          <c:yVal>
            <c:numRef>
              <c:f>'sin glifo'!$AA$55</c:f>
              <c:numCache>
                <c:formatCode>General</c:formatCode>
                <c:ptCount val="1"/>
                <c:pt idx="0">
                  <c:v>0.73000000000000065</c:v>
                </c:pt>
              </c:numCache>
            </c:numRef>
          </c:yVal>
        </c:ser>
        <c:ser>
          <c:idx val="17"/>
          <c:order val="16"/>
          <c:tx>
            <c:strRef>
              <c:f>'sin glifo'!$Y$54</c:f>
              <c:strCache>
                <c:ptCount val="1"/>
                <c:pt idx="0">
                  <c:v>SPS 2790</c:v>
                </c:pt>
              </c:strCache>
            </c:strRef>
          </c:tx>
          <c:marker>
            <c:symbol val="diamond"/>
            <c:size val="7"/>
          </c:marker>
          <c:dLbls>
            <c:spPr>
              <a:solidFill>
                <a:srgbClr val="FFC000"/>
              </a:solidFill>
              <a:ln>
                <a:solidFill>
                  <a:sysClr val="windowText" lastClr="000000"/>
                </a:solidFill>
              </a:ln>
            </c:spPr>
            <c:showSerName val="1"/>
          </c:dLbls>
          <c:xVal>
            <c:numRef>
              <c:f>'sin glifo'!$AB$54</c:f>
              <c:numCache>
                <c:formatCode>General</c:formatCode>
                <c:ptCount val="1"/>
                <c:pt idx="0">
                  <c:v>0.86000000000000065</c:v>
                </c:pt>
              </c:numCache>
            </c:numRef>
          </c:xVal>
          <c:yVal>
            <c:numRef>
              <c:f>'sin glifo'!$AA$54</c:f>
              <c:numCache>
                <c:formatCode>General</c:formatCode>
                <c:ptCount val="1"/>
                <c:pt idx="0">
                  <c:v>0.76000000000000323</c:v>
                </c:pt>
              </c:numCache>
            </c:numRef>
          </c:yVal>
        </c:ser>
        <c:ser>
          <c:idx val="18"/>
          <c:order val="17"/>
          <c:tx>
            <c:strRef>
              <c:f>'sin glifo'!$Y$56</c:f>
              <c:strCache>
                <c:ptCount val="1"/>
                <c:pt idx="0">
                  <c:v>Dow 495</c:v>
                </c:pt>
              </c:strCache>
            </c:strRef>
          </c:tx>
          <c:marker>
            <c:spPr>
              <a:solidFill>
                <a:schemeClr val="accent4">
                  <a:lumMod val="60000"/>
                  <a:lumOff val="40000"/>
                </a:schemeClr>
              </a:solidFill>
            </c:spPr>
          </c:marker>
          <c:dLbls>
            <c:dLbl>
              <c:idx val="0"/>
              <c:layout>
                <c:manualLayout>
                  <c:x val="-5.2329285610952167E-2"/>
                  <c:y val="4.2645486781039785E-2"/>
                </c:manualLayout>
              </c:layout>
              <c:spPr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ysClr val="windowText" lastClr="000000"/>
                  </a:solidFill>
                </a:ln>
              </c:spPr>
              <c:txPr>
                <a:bodyPr/>
                <a:lstStyle/>
                <a:p>
                  <a:pPr>
                    <a:defRPr/>
                  </a:pPr>
                  <a:endParaRPr lang="es-AR"/>
                </a:p>
              </c:txPr>
              <c:dLblPos val="r"/>
              <c:showSerName val="1"/>
            </c:dLbl>
            <c:spPr>
              <a:ln>
                <a:solidFill>
                  <a:sysClr val="windowText" lastClr="000000"/>
                </a:solidFill>
              </a:ln>
            </c:spPr>
            <c:showSerName val="1"/>
          </c:dLbls>
          <c:xVal>
            <c:numRef>
              <c:f>'sin glifo'!$AB$56</c:f>
              <c:numCache>
                <c:formatCode>General</c:formatCode>
                <c:ptCount val="1"/>
                <c:pt idx="0">
                  <c:v>0.99</c:v>
                </c:pt>
              </c:numCache>
            </c:numRef>
          </c:xVal>
          <c:yVal>
            <c:numRef>
              <c:f>'sin glifo'!$AA$56</c:f>
              <c:numCache>
                <c:formatCode>General</c:formatCode>
                <c:ptCount val="1"/>
                <c:pt idx="0">
                  <c:v>0.64500000000000324</c:v>
                </c:pt>
              </c:numCache>
            </c:numRef>
          </c:yVal>
        </c:ser>
        <c:axId val="211092608"/>
        <c:axId val="211094528"/>
      </c:scatterChart>
      <c:valAx>
        <c:axId val="211092608"/>
        <c:scaling>
          <c:orientation val="minMax"/>
          <c:min val="0.70000000000000062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Indice de Rend</a:t>
                </a:r>
              </a:p>
            </c:rich>
          </c:tx>
          <c:layout/>
        </c:title>
        <c:numFmt formatCode="General" sourceLinked="1"/>
        <c:tickLblPos val="nextTo"/>
        <c:spPr>
          <a:ln w="19050">
            <a:solidFill>
              <a:sysClr val="windowText" lastClr="000000"/>
            </a:solidFill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AR"/>
          </a:p>
        </c:txPr>
        <c:crossAx val="211094528"/>
        <c:crosses val="autoZero"/>
        <c:crossBetween val="midCat"/>
      </c:valAx>
      <c:valAx>
        <c:axId val="211094528"/>
        <c:scaling>
          <c:orientation val="minMax"/>
          <c:max val="1.6"/>
          <c:min val="0.4"/>
        </c:scaling>
        <c:axPos val="l"/>
        <c:majorGridlines>
          <c:spPr>
            <a:ln>
              <a:solidFill>
                <a:sysClr val="windowText" lastClr="000000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Coeficiente b</a:t>
                </a:r>
              </a:p>
            </c:rich>
          </c:tx>
          <c:layout/>
        </c:title>
        <c:numFmt formatCode="General" sourceLinked="1"/>
        <c:tickLblPos val="nextTo"/>
        <c:spPr>
          <a:noFill/>
          <a:ln w="25400">
            <a:solidFill>
              <a:schemeClr val="tx1"/>
            </a:solidFill>
          </a:ln>
        </c:spPr>
        <c:crossAx val="211092608"/>
        <c:crosses val="autoZero"/>
        <c:crossBetween val="midCat"/>
      </c:valAx>
      <c:spPr>
        <a:ln>
          <a:solidFill>
            <a:sysClr val="windowText" lastClr="000000"/>
          </a:solidFill>
        </a:ln>
      </c:spPr>
    </c:plotArea>
    <c:plotVisOnly val="1"/>
    <c:dispBlanksAs val="gap"/>
  </c:chart>
  <c:spPr>
    <a:ln>
      <a:solidFill>
        <a:schemeClr val="tx1"/>
      </a:solidFill>
    </a:ln>
  </c:spPr>
  <c:txPr>
    <a:bodyPr/>
    <a:lstStyle/>
    <a:p>
      <a:pPr>
        <a:defRPr sz="1200" b="1"/>
      </a:pPr>
      <a:endParaRPr lang="es-A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AR"/>
  <c:chart>
    <c:title>
      <c:tx>
        <c:rich>
          <a:bodyPr/>
          <a:lstStyle/>
          <a:p>
            <a:pPr>
              <a:defRPr/>
            </a:pPr>
            <a:r>
              <a:rPr lang="en-US"/>
              <a:t>Respuesta al N 08-09 y 07-08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4949911956542689"/>
          <c:y val="0.11422091156162215"/>
          <c:w val="0.66411096504158662"/>
          <c:h val="0.70833033733583184"/>
        </c:manualLayout>
      </c:layout>
      <c:scatterChart>
        <c:scatterStyle val="lineMarker"/>
        <c:ser>
          <c:idx val="2"/>
          <c:order val="0"/>
          <c:tx>
            <c:v>Camp.07-08</c:v>
          </c:tx>
          <c:spPr>
            <a:ln w="28575">
              <a:noFill/>
            </a:ln>
          </c:spPr>
          <c:marker>
            <c:symbol val="diamond"/>
            <c:size val="8"/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xVal>
            <c:numRef>
              <c:f>Hoja1!$AN$46:$AN$131</c:f>
              <c:numCache>
                <c:formatCode>0</c:formatCode>
                <c:ptCount val="86"/>
                <c:pt idx="0">
                  <c:v>32.731580000000008</c:v>
                </c:pt>
                <c:pt idx="1">
                  <c:v>124.73157999999999</c:v>
                </c:pt>
                <c:pt idx="2">
                  <c:v>152.33158</c:v>
                </c:pt>
                <c:pt idx="3">
                  <c:v>184.53158000000002</c:v>
                </c:pt>
                <c:pt idx="4">
                  <c:v>32.731580000000008</c:v>
                </c:pt>
                <c:pt idx="13">
                  <c:v>27.811559999999997</c:v>
                </c:pt>
                <c:pt idx="14">
                  <c:v>6.5675599999999852</c:v>
                </c:pt>
                <c:pt idx="15">
                  <c:v>73.811560000000185</c:v>
                </c:pt>
                <c:pt idx="16">
                  <c:v>52.56756</c:v>
                </c:pt>
                <c:pt idx="17">
                  <c:v>119.81156000000018</c:v>
                </c:pt>
                <c:pt idx="18">
                  <c:v>98.567560000000185</c:v>
                </c:pt>
                <c:pt idx="19">
                  <c:v>165.81155999999999</c:v>
                </c:pt>
                <c:pt idx="20">
                  <c:v>144.56755999999999</c:v>
                </c:pt>
                <c:pt idx="21">
                  <c:v>96.313000000000017</c:v>
                </c:pt>
                <c:pt idx="22">
                  <c:v>77.913000000000025</c:v>
                </c:pt>
                <c:pt idx="23">
                  <c:v>59.513000000000005</c:v>
                </c:pt>
                <c:pt idx="24">
                  <c:v>59.513000000000005</c:v>
                </c:pt>
                <c:pt idx="25">
                  <c:v>96.313000000000002</c:v>
                </c:pt>
                <c:pt idx="26">
                  <c:v>71.27949599999998</c:v>
                </c:pt>
                <c:pt idx="27">
                  <c:v>117.27949599999998</c:v>
                </c:pt>
                <c:pt idx="28">
                  <c:v>163.27949599999963</c:v>
                </c:pt>
                <c:pt idx="29">
                  <c:v>209.27949599999963</c:v>
                </c:pt>
                <c:pt idx="30">
                  <c:v>74.936176000000003</c:v>
                </c:pt>
                <c:pt idx="31">
                  <c:v>120.936176</c:v>
                </c:pt>
                <c:pt idx="32">
                  <c:v>166.93617599999999</c:v>
                </c:pt>
                <c:pt idx="33">
                  <c:v>212.93617599999999</c:v>
                </c:pt>
                <c:pt idx="34">
                  <c:v>141.46198800000033</c:v>
                </c:pt>
                <c:pt idx="35">
                  <c:v>187.46198800000033</c:v>
                </c:pt>
                <c:pt idx="36">
                  <c:v>233.46198800000033</c:v>
                </c:pt>
                <c:pt idx="37">
                  <c:v>279.46198799999922</c:v>
                </c:pt>
                <c:pt idx="38">
                  <c:v>41.122960000000013</c:v>
                </c:pt>
                <c:pt idx="39">
                  <c:v>87.122959999999978</c:v>
                </c:pt>
                <c:pt idx="40">
                  <c:v>133.12296000000001</c:v>
                </c:pt>
                <c:pt idx="41">
                  <c:v>179.12296000000001</c:v>
                </c:pt>
                <c:pt idx="42">
                  <c:v>21.750239999999934</c:v>
                </c:pt>
                <c:pt idx="43">
                  <c:v>67.750239999999991</c:v>
                </c:pt>
                <c:pt idx="44">
                  <c:v>113.75023999999999</c:v>
                </c:pt>
                <c:pt idx="45">
                  <c:v>159.75024000000036</c:v>
                </c:pt>
                <c:pt idx="46">
                  <c:v>39.776904000000002</c:v>
                </c:pt>
                <c:pt idx="47">
                  <c:v>85.776904000000002</c:v>
                </c:pt>
                <c:pt idx="48">
                  <c:v>131.77690399999992</c:v>
                </c:pt>
                <c:pt idx="49">
                  <c:v>177.77690399999992</c:v>
                </c:pt>
                <c:pt idx="50">
                  <c:v>55.430568000000001</c:v>
                </c:pt>
                <c:pt idx="51">
                  <c:v>101.43056799999999</c:v>
                </c:pt>
                <c:pt idx="52">
                  <c:v>147.43056799999999</c:v>
                </c:pt>
                <c:pt idx="53">
                  <c:v>193.43056799999999</c:v>
                </c:pt>
                <c:pt idx="62">
                  <c:v>96.05</c:v>
                </c:pt>
                <c:pt idx="63">
                  <c:v>71.19</c:v>
                </c:pt>
                <c:pt idx="64">
                  <c:v>142.05000000000001</c:v>
                </c:pt>
                <c:pt idx="65">
                  <c:v>117.19</c:v>
                </c:pt>
                <c:pt idx="66">
                  <c:v>188.05</c:v>
                </c:pt>
                <c:pt idx="67">
                  <c:v>163.19</c:v>
                </c:pt>
                <c:pt idx="68">
                  <c:v>234.05</c:v>
                </c:pt>
                <c:pt idx="69">
                  <c:v>209.19</c:v>
                </c:pt>
                <c:pt idx="70">
                  <c:v>9.4513200000000008</c:v>
                </c:pt>
                <c:pt idx="71">
                  <c:v>58.859439999999999</c:v>
                </c:pt>
                <c:pt idx="78">
                  <c:v>57.63</c:v>
                </c:pt>
                <c:pt idx="79">
                  <c:v>103.63</c:v>
                </c:pt>
                <c:pt idx="80">
                  <c:v>149.63</c:v>
                </c:pt>
                <c:pt idx="81">
                  <c:v>195.63</c:v>
                </c:pt>
                <c:pt idx="82">
                  <c:v>51.784736000000002</c:v>
                </c:pt>
                <c:pt idx="83">
                  <c:v>97.784736000000009</c:v>
                </c:pt>
                <c:pt idx="84">
                  <c:v>143.78473600000001</c:v>
                </c:pt>
                <c:pt idx="85">
                  <c:v>189.78473600000001</c:v>
                </c:pt>
              </c:numCache>
            </c:numRef>
          </c:xVal>
          <c:yVal>
            <c:numRef>
              <c:f>Hoja1!$BC$46:$BC$131</c:f>
              <c:numCache>
                <c:formatCode>0</c:formatCode>
                <c:ptCount val="86"/>
                <c:pt idx="0">
                  <c:v>14879</c:v>
                </c:pt>
                <c:pt idx="1">
                  <c:v>17203</c:v>
                </c:pt>
                <c:pt idx="2">
                  <c:v>17399</c:v>
                </c:pt>
                <c:pt idx="3">
                  <c:v>16974</c:v>
                </c:pt>
                <c:pt idx="4">
                  <c:v>14504</c:v>
                </c:pt>
                <c:pt idx="5">
                  <c:v>4550</c:v>
                </c:pt>
                <c:pt idx="6">
                  <c:v>4400</c:v>
                </c:pt>
                <c:pt idx="7">
                  <c:v>4970</c:v>
                </c:pt>
                <c:pt idx="8">
                  <c:v>4690</c:v>
                </c:pt>
                <c:pt idx="9">
                  <c:v>11320</c:v>
                </c:pt>
                <c:pt idx="10">
                  <c:v>11640</c:v>
                </c:pt>
                <c:pt idx="11">
                  <c:v>11710</c:v>
                </c:pt>
                <c:pt idx="12">
                  <c:v>11850</c:v>
                </c:pt>
                <c:pt idx="13">
                  <c:v>9673</c:v>
                </c:pt>
                <c:pt idx="14">
                  <c:v>3900</c:v>
                </c:pt>
                <c:pt idx="15">
                  <c:v>10300</c:v>
                </c:pt>
                <c:pt idx="16">
                  <c:v>6236</c:v>
                </c:pt>
                <c:pt idx="17">
                  <c:v>10731</c:v>
                </c:pt>
                <c:pt idx="18">
                  <c:v>8979</c:v>
                </c:pt>
                <c:pt idx="19">
                  <c:v>11207</c:v>
                </c:pt>
                <c:pt idx="20">
                  <c:v>9811</c:v>
                </c:pt>
                <c:pt idx="21">
                  <c:v>13246.347332126114</c:v>
                </c:pt>
                <c:pt idx="22">
                  <c:v>12948.676605561483</c:v>
                </c:pt>
                <c:pt idx="23">
                  <c:v>12287.186102084523</c:v>
                </c:pt>
                <c:pt idx="24">
                  <c:v>11609.158336020615</c:v>
                </c:pt>
                <c:pt idx="25">
                  <c:v>11939.903587759118</c:v>
                </c:pt>
                <c:pt idx="26">
                  <c:v>11292.691883951527</c:v>
                </c:pt>
                <c:pt idx="27">
                  <c:v>10861.561119293041</c:v>
                </c:pt>
                <c:pt idx="28">
                  <c:v>10578.661844484623</c:v>
                </c:pt>
                <c:pt idx="29">
                  <c:v>11443.337024732375</c:v>
                </c:pt>
                <c:pt idx="30">
                  <c:v>8977.361436377827</c:v>
                </c:pt>
                <c:pt idx="31">
                  <c:v>10890.894819466243</c:v>
                </c:pt>
                <c:pt idx="32">
                  <c:v>11740.331491712735</c:v>
                </c:pt>
                <c:pt idx="33">
                  <c:v>12138.844301765652</c:v>
                </c:pt>
                <c:pt idx="34">
                  <c:v>12711.86440677967</c:v>
                </c:pt>
                <c:pt idx="35">
                  <c:v>11704.681872749106</c:v>
                </c:pt>
                <c:pt idx="36">
                  <c:v>11124.121779859512</c:v>
                </c:pt>
                <c:pt idx="37">
                  <c:v>11614.401858304298</c:v>
                </c:pt>
                <c:pt idx="38">
                  <c:v>6114.6496815286746</c:v>
                </c:pt>
                <c:pt idx="39">
                  <c:v>6963.9065817409773</c:v>
                </c:pt>
                <c:pt idx="40">
                  <c:v>8093.4182590233549</c:v>
                </c:pt>
                <c:pt idx="41">
                  <c:v>9231.4225053078553</c:v>
                </c:pt>
                <c:pt idx="42">
                  <c:v>7030.4096998142204</c:v>
                </c:pt>
                <c:pt idx="43">
                  <c:v>6365.503080082136</c:v>
                </c:pt>
                <c:pt idx="44">
                  <c:v>4732.5706463283468</c:v>
                </c:pt>
                <c:pt idx="45">
                  <c:v>3656.9864085264494</c:v>
                </c:pt>
                <c:pt idx="46">
                  <c:v>8828.125</c:v>
                </c:pt>
                <c:pt idx="47">
                  <c:v>9051.3392857142862</c:v>
                </c:pt>
                <c:pt idx="48">
                  <c:v>8169.6428571428569</c:v>
                </c:pt>
                <c:pt idx="49">
                  <c:v>7712.0535714285734</c:v>
                </c:pt>
                <c:pt idx="50">
                  <c:v>10412.698412698413</c:v>
                </c:pt>
                <c:pt idx="51">
                  <c:v>8761.9047619047669</c:v>
                </c:pt>
                <c:pt idx="52">
                  <c:v>10031.746031746032</c:v>
                </c:pt>
                <c:pt idx="53">
                  <c:v>10476.190476190504</c:v>
                </c:pt>
                <c:pt idx="54">
                  <c:v>5894.1058941059182</c:v>
                </c:pt>
                <c:pt idx="55">
                  <c:v>9589.0410958904104</c:v>
                </c:pt>
                <c:pt idx="56">
                  <c:v>7392.6073926073905</c:v>
                </c:pt>
                <c:pt idx="57">
                  <c:v>11350.2935420744</c:v>
                </c:pt>
                <c:pt idx="58">
                  <c:v>7892.1078921078915</c:v>
                </c:pt>
                <c:pt idx="59">
                  <c:v>10861.056751467686</c:v>
                </c:pt>
                <c:pt idx="60">
                  <c:v>8391.608391608368</c:v>
                </c:pt>
                <c:pt idx="61">
                  <c:v>10861.056751467686</c:v>
                </c:pt>
                <c:pt idx="69">
                  <c:v>7333.3</c:v>
                </c:pt>
                <c:pt idx="70">
                  <c:v>4985</c:v>
                </c:pt>
                <c:pt idx="71">
                  <c:v>7700</c:v>
                </c:pt>
                <c:pt idx="72">
                  <c:v>4989</c:v>
                </c:pt>
                <c:pt idx="73">
                  <c:v>7655</c:v>
                </c:pt>
                <c:pt idx="74">
                  <c:v>6600</c:v>
                </c:pt>
                <c:pt idx="75">
                  <c:v>7923</c:v>
                </c:pt>
                <c:pt idx="76">
                  <c:v>6464</c:v>
                </c:pt>
                <c:pt idx="77">
                  <c:v>9660</c:v>
                </c:pt>
                <c:pt idx="78">
                  <c:v>6886.4468864468863</c:v>
                </c:pt>
                <c:pt idx="79">
                  <c:v>8571.428571428567</c:v>
                </c:pt>
                <c:pt idx="80">
                  <c:v>11538.461538461523</c:v>
                </c:pt>
                <c:pt idx="81">
                  <c:v>12454.212454212498</c:v>
                </c:pt>
                <c:pt idx="82">
                  <c:v>15743.589743589742</c:v>
                </c:pt>
                <c:pt idx="83">
                  <c:v>15948.717948717956</c:v>
                </c:pt>
                <c:pt idx="84">
                  <c:v>17743.589743589742</c:v>
                </c:pt>
                <c:pt idx="85">
                  <c:v>16923.076923076896</c:v>
                </c:pt>
              </c:numCache>
            </c:numRef>
          </c:yVal>
        </c:ser>
        <c:ser>
          <c:idx val="1"/>
          <c:order val="1"/>
          <c:tx>
            <c:v>Camp.08-09</c:v>
          </c:tx>
          <c:spPr>
            <a:ln w="28575">
              <a:noFill/>
            </a:ln>
          </c:spPr>
          <c:marker>
            <c:symbol val="diamond"/>
            <c:size val="8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trendline>
            <c:spPr>
              <a:ln w="28575">
                <a:solidFill>
                  <a:srgbClr val="C00000"/>
                </a:solidFill>
              </a:ln>
            </c:spPr>
            <c:trendlineType val="log"/>
            <c:dispRSqr val="1"/>
            <c:dispEq val="1"/>
            <c:trendlineLbl>
              <c:layout>
                <c:manualLayout>
                  <c:x val="0.30091934180948765"/>
                  <c:y val="-0.40845761424576582"/>
                </c:manualLayout>
              </c:layout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en-US"/>
                      <a:t>y = 3051ln(x) - 6905
R² = 0,34</a:t>
                    </a:r>
                  </a:p>
                </c:rich>
              </c:tx>
              <c:numFmt formatCode="General" sourceLinked="0"/>
              <c:spPr>
                <a:solidFill>
                  <a:srgbClr val="C00000"/>
                </a:solidFill>
              </c:spPr>
            </c:trendlineLbl>
          </c:trendline>
          <c:xVal>
            <c:numRef>
              <c:f>Hoja1!$AN$2:$AN$45</c:f>
              <c:numCache>
                <c:formatCode>0</c:formatCode>
                <c:ptCount val="44"/>
                <c:pt idx="0">
                  <c:v>131.76624000000001</c:v>
                </c:pt>
                <c:pt idx="1">
                  <c:v>173.36624000000046</c:v>
                </c:pt>
                <c:pt idx="2">
                  <c:v>214.9662400000004</c:v>
                </c:pt>
                <c:pt idx="3">
                  <c:v>256.56623999999897</c:v>
                </c:pt>
                <c:pt idx="4">
                  <c:v>64.655963999999983</c:v>
                </c:pt>
                <c:pt idx="5">
                  <c:v>147.45596399999999</c:v>
                </c:pt>
                <c:pt idx="6">
                  <c:v>110.655964</c:v>
                </c:pt>
                <c:pt idx="7">
                  <c:v>202.65596399999998</c:v>
                </c:pt>
                <c:pt idx="8">
                  <c:v>107.60418800000001</c:v>
                </c:pt>
                <c:pt idx="9">
                  <c:v>199.60418800000002</c:v>
                </c:pt>
                <c:pt idx="10">
                  <c:v>236.404188</c:v>
                </c:pt>
                <c:pt idx="11">
                  <c:v>153.60418799999999</c:v>
                </c:pt>
                <c:pt idx="12">
                  <c:v>147.0666688</c:v>
                </c:pt>
                <c:pt idx="13">
                  <c:v>183.86666880000001</c:v>
                </c:pt>
                <c:pt idx="14">
                  <c:v>220.66666880000002</c:v>
                </c:pt>
                <c:pt idx="15">
                  <c:v>47.761000000000003</c:v>
                </c:pt>
                <c:pt idx="16">
                  <c:v>61.561</c:v>
                </c:pt>
                <c:pt idx="17">
                  <c:v>112.161</c:v>
                </c:pt>
                <c:pt idx="18">
                  <c:v>162.76100000000002</c:v>
                </c:pt>
                <c:pt idx="19">
                  <c:v>53.5249156715929</c:v>
                </c:pt>
                <c:pt idx="20">
                  <c:v>72.724915671592896</c:v>
                </c:pt>
                <c:pt idx="21">
                  <c:v>91.924915671592927</c:v>
                </c:pt>
                <c:pt idx="22">
                  <c:v>111.1249156715929</c:v>
                </c:pt>
                <c:pt idx="23">
                  <c:v>36.487876474809489</c:v>
                </c:pt>
                <c:pt idx="24">
                  <c:v>55.687876474809535</c:v>
                </c:pt>
                <c:pt idx="25">
                  <c:v>74.887876474809588</c:v>
                </c:pt>
                <c:pt idx="26">
                  <c:v>88.487876474809653</c:v>
                </c:pt>
                <c:pt idx="27">
                  <c:v>205.27679999999998</c:v>
                </c:pt>
                <c:pt idx="28">
                  <c:v>163.27679999999998</c:v>
                </c:pt>
                <c:pt idx="29">
                  <c:v>124.27679999999998</c:v>
                </c:pt>
                <c:pt idx="30">
                  <c:v>88.27679999999998</c:v>
                </c:pt>
                <c:pt idx="31">
                  <c:v>153.47679999999997</c:v>
                </c:pt>
                <c:pt idx="32">
                  <c:v>150.17679999999999</c:v>
                </c:pt>
                <c:pt idx="33">
                  <c:v>146.8768</c:v>
                </c:pt>
                <c:pt idx="34">
                  <c:v>151.27679999999998</c:v>
                </c:pt>
                <c:pt idx="35">
                  <c:v>151.27679999999998</c:v>
                </c:pt>
                <c:pt idx="36">
                  <c:v>151.27679999999998</c:v>
                </c:pt>
                <c:pt idx="37">
                  <c:v>86.649999999999991</c:v>
                </c:pt>
                <c:pt idx="38">
                  <c:v>128.25</c:v>
                </c:pt>
                <c:pt idx="39">
                  <c:v>169.85000000000039</c:v>
                </c:pt>
                <c:pt idx="40">
                  <c:v>211.45000000000007</c:v>
                </c:pt>
                <c:pt idx="41">
                  <c:v>150.39534400000036</c:v>
                </c:pt>
                <c:pt idx="42">
                  <c:v>97.955343999999982</c:v>
                </c:pt>
                <c:pt idx="43">
                  <c:v>202.83534400000039</c:v>
                </c:pt>
              </c:numCache>
            </c:numRef>
          </c:xVal>
          <c:yVal>
            <c:numRef>
              <c:f>Hoja1!$BC$2:$BC$45</c:f>
              <c:numCache>
                <c:formatCode>General</c:formatCode>
                <c:ptCount val="44"/>
                <c:pt idx="0">
                  <c:v>6100</c:v>
                </c:pt>
                <c:pt idx="1">
                  <c:v>6575</c:v>
                </c:pt>
                <c:pt idx="2">
                  <c:v>6725</c:v>
                </c:pt>
                <c:pt idx="3">
                  <c:v>6625</c:v>
                </c:pt>
                <c:pt idx="4" formatCode="0">
                  <c:v>8218.2774490466909</c:v>
                </c:pt>
                <c:pt idx="5" formatCode="0">
                  <c:v>8053.9119000657602</c:v>
                </c:pt>
                <c:pt idx="6" formatCode="0">
                  <c:v>6163.70808678501</c:v>
                </c:pt>
                <c:pt idx="7" formatCode="0">
                  <c:v>8547.0085470085469</c:v>
                </c:pt>
                <c:pt idx="8" formatCode="0">
                  <c:v>7598.7841945288883</c:v>
                </c:pt>
                <c:pt idx="9" formatCode="0">
                  <c:v>8510.6382978723705</c:v>
                </c:pt>
                <c:pt idx="10" formatCode="0">
                  <c:v>8814.5896656534696</c:v>
                </c:pt>
                <c:pt idx="11" formatCode="0">
                  <c:v>8206.6869300911585</c:v>
                </c:pt>
                <c:pt idx="12">
                  <c:v>10871</c:v>
                </c:pt>
                <c:pt idx="13">
                  <c:v>11419</c:v>
                </c:pt>
                <c:pt idx="14">
                  <c:v>11419</c:v>
                </c:pt>
                <c:pt idx="15" formatCode="0">
                  <c:v>3389.4598731685992</c:v>
                </c:pt>
                <c:pt idx="16" formatCode="0">
                  <c:v>5106.0572928056044</c:v>
                </c:pt>
                <c:pt idx="17" formatCode="0">
                  <c:v>5144.325388147824</c:v>
                </c:pt>
                <c:pt idx="18" formatCode="0">
                  <c:v>5406.735184780232</c:v>
                </c:pt>
                <c:pt idx="19" formatCode="0">
                  <c:v>7894.7368421052615</c:v>
                </c:pt>
                <c:pt idx="20" formatCode="0">
                  <c:v>7565.7894736842109</c:v>
                </c:pt>
                <c:pt idx="21" formatCode="0">
                  <c:v>8881.5789473684217</c:v>
                </c:pt>
                <c:pt idx="22" formatCode="0">
                  <c:v>9013.1578947368416</c:v>
                </c:pt>
                <c:pt idx="23" formatCode="0">
                  <c:v>3073.9299610894941</c:v>
                </c:pt>
                <c:pt idx="24" formatCode="0">
                  <c:v>2645.9143968871699</c:v>
                </c:pt>
                <c:pt idx="25" formatCode="0">
                  <c:v>2140.0778210116687</c:v>
                </c:pt>
                <c:pt idx="26" formatCode="0">
                  <c:v>1984.4357976653728</c:v>
                </c:pt>
                <c:pt idx="27" formatCode="0">
                  <c:v>9537.4449339206749</c:v>
                </c:pt>
                <c:pt idx="28" formatCode="0">
                  <c:v>10583.700440528659</c:v>
                </c:pt>
                <c:pt idx="29" formatCode="0">
                  <c:v>9218.0616740087844</c:v>
                </c:pt>
                <c:pt idx="30" formatCode="0">
                  <c:v>8237.8854625550666</c:v>
                </c:pt>
                <c:pt idx="31" formatCode="0">
                  <c:v>8788.5462555066169</c:v>
                </c:pt>
                <c:pt idx="32" formatCode="0">
                  <c:v>8193.8325991189449</c:v>
                </c:pt>
                <c:pt idx="33" formatCode="0">
                  <c:v>8678.4140969163109</c:v>
                </c:pt>
                <c:pt idx="34" formatCode="0">
                  <c:v>8975.7709251101314</c:v>
                </c:pt>
                <c:pt idx="35" formatCode="0">
                  <c:v>9515.4185022026468</c:v>
                </c:pt>
                <c:pt idx="36" formatCode="0">
                  <c:v>9317.1806167400646</c:v>
                </c:pt>
                <c:pt idx="37">
                  <c:v>10710</c:v>
                </c:pt>
                <c:pt idx="38">
                  <c:v>9580</c:v>
                </c:pt>
                <c:pt idx="39">
                  <c:v>9630</c:v>
                </c:pt>
                <c:pt idx="40">
                  <c:v>11950</c:v>
                </c:pt>
                <c:pt idx="41" formatCode="0">
                  <c:v>8560.7276618512587</c:v>
                </c:pt>
                <c:pt idx="42" formatCode="0">
                  <c:v>7751.9379844961195</c:v>
                </c:pt>
                <c:pt idx="43" formatCode="0">
                  <c:v>9106.4314171883889</c:v>
                </c:pt>
              </c:numCache>
            </c:numRef>
          </c:yVal>
        </c:ser>
        <c:ser>
          <c:idx val="0"/>
          <c:order val="2"/>
          <c:tx>
            <c:v>Todos</c:v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28575">
                <a:solidFill>
                  <a:srgbClr val="0070C0"/>
                </a:solidFill>
              </a:ln>
            </c:spPr>
            <c:trendlineType val="power"/>
            <c:dispRSqr val="1"/>
            <c:dispEq val="1"/>
            <c:trendlineLbl>
              <c:layout>
                <c:manualLayout>
                  <c:x val="0.21344635900592884"/>
                  <c:y val="-0.26052184689084912"/>
                </c:manualLayout>
              </c:layout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en-US"/>
                      <a:t>y = 3386x0,201
R² = 0,10</a:t>
                    </a:r>
                  </a:p>
                </c:rich>
              </c:tx>
              <c:numFmt formatCode="General" sourceLinked="0"/>
              <c:spPr>
                <a:solidFill>
                  <a:schemeClr val="accent1">
                    <a:lumMod val="75000"/>
                  </a:schemeClr>
                </a:solidFill>
              </c:spPr>
            </c:trendlineLbl>
          </c:trendline>
          <c:xVal>
            <c:numRef>
              <c:f>Hoja1!$AN$2:$AN$131</c:f>
              <c:numCache>
                <c:formatCode>0</c:formatCode>
                <c:ptCount val="130"/>
                <c:pt idx="0">
                  <c:v>131.76624000000001</c:v>
                </c:pt>
                <c:pt idx="1">
                  <c:v>173.36624000000046</c:v>
                </c:pt>
                <c:pt idx="2">
                  <c:v>214.9662400000004</c:v>
                </c:pt>
                <c:pt idx="3">
                  <c:v>256.56623999999897</c:v>
                </c:pt>
                <c:pt idx="4">
                  <c:v>64.655963999999983</c:v>
                </c:pt>
                <c:pt idx="5">
                  <c:v>147.45596399999999</c:v>
                </c:pt>
                <c:pt idx="6">
                  <c:v>110.655964</c:v>
                </c:pt>
                <c:pt idx="7">
                  <c:v>202.65596399999998</c:v>
                </c:pt>
                <c:pt idx="8">
                  <c:v>107.60418800000001</c:v>
                </c:pt>
                <c:pt idx="9">
                  <c:v>199.60418800000002</c:v>
                </c:pt>
                <c:pt idx="10">
                  <c:v>236.404188</c:v>
                </c:pt>
                <c:pt idx="11">
                  <c:v>153.60418799999999</c:v>
                </c:pt>
                <c:pt idx="12">
                  <c:v>147.0666688</c:v>
                </c:pt>
                <c:pt idx="13">
                  <c:v>183.86666880000001</c:v>
                </c:pt>
                <c:pt idx="14">
                  <c:v>220.66666880000002</c:v>
                </c:pt>
                <c:pt idx="15">
                  <c:v>47.761000000000003</c:v>
                </c:pt>
                <c:pt idx="16">
                  <c:v>61.561</c:v>
                </c:pt>
                <c:pt idx="17">
                  <c:v>112.161</c:v>
                </c:pt>
                <c:pt idx="18">
                  <c:v>162.76100000000002</c:v>
                </c:pt>
                <c:pt idx="19">
                  <c:v>53.5249156715929</c:v>
                </c:pt>
                <c:pt idx="20">
                  <c:v>72.724915671592896</c:v>
                </c:pt>
                <c:pt idx="21">
                  <c:v>91.924915671592927</c:v>
                </c:pt>
                <c:pt idx="22">
                  <c:v>111.1249156715929</c:v>
                </c:pt>
                <c:pt idx="23">
                  <c:v>36.487876474809489</c:v>
                </c:pt>
                <c:pt idx="24">
                  <c:v>55.687876474809535</c:v>
                </c:pt>
                <c:pt idx="25">
                  <c:v>74.887876474809588</c:v>
                </c:pt>
                <c:pt idx="26">
                  <c:v>88.487876474809653</c:v>
                </c:pt>
                <c:pt idx="27">
                  <c:v>205.27679999999998</c:v>
                </c:pt>
                <c:pt idx="28">
                  <c:v>163.27679999999998</c:v>
                </c:pt>
                <c:pt idx="29">
                  <c:v>124.27679999999998</c:v>
                </c:pt>
                <c:pt idx="30">
                  <c:v>88.27679999999998</c:v>
                </c:pt>
                <c:pt idx="31">
                  <c:v>153.47679999999997</c:v>
                </c:pt>
                <c:pt idx="32">
                  <c:v>150.17679999999999</c:v>
                </c:pt>
                <c:pt idx="33">
                  <c:v>146.8768</c:v>
                </c:pt>
                <c:pt idx="34">
                  <c:v>151.27679999999998</c:v>
                </c:pt>
                <c:pt idx="35">
                  <c:v>151.27679999999998</c:v>
                </c:pt>
                <c:pt idx="36">
                  <c:v>151.27679999999998</c:v>
                </c:pt>
                <c:pt idx="37">
                  <c:v>86.649999999999991</c:v>
                </c:pt>
                <c:pt idx="38">
                  <c:v>128.25</c:v>
                </c:pt>
                <c:pt idx="39">
                  <c:v>169.85000000000039</c:v>
                </c:pt>
                <c:pt idx="40">
                  <c:v>211.45000000000007</c:v>
                </c:pt>
                <c:pt idx="41">
                  <c:v>150.39534400000036</c:v>
                </c:pt>
                <c:pt idx="42">
                  <c:v>97.955343999999982</c:v>
                </c:pt>
                <c:pt idx="43">
                  <c:v>202.83534400000039</c:v>
                </c:pt>
                <c:pt idx="44">
                  <c:v>32.731580000000008</c:v>
                </c:pt>
                <c:pt idx="45">
                  <c:v>124.73157999999999</c:v>
                </c:pt>
                <c:pt idx="46">
                  <c:v>152.33158</c:v>
                </c:pt>
                <c:pt idx="47">
                  <c:v>184.53158000000002</c:v>
                </c:pt>
                <c:pt idx="48">
                  <c:v>32.731580000000008</c:v>
                </c:pt>
                <c:pt idx="57">
                  <c:v>27.811559999999997</c:v>
                </c:pt>
                <c:pt idx="58">
                  <c:v>6.5675599999999852</c:v>
                </c:pt>
                <c:pt idx="59">
                  <c:v>73.811560000000185</c:v>
                </c:pt>
                <c:pt idx="60">
                  <c:v>52.56756</c:v>
                </c:pt>
                <c:pt idx="61">
                  <c:v>119.81156000000018</c:v>
                </c:pt>
                <c:pt idx="62">
                  <c:v>98.567560000000185</c:v>
                </c:pt>
                <c:pt idx="63">
                  <c:v>165.81155999999999</c:v>
                </c:pt>
                <c:pt idx="64">
                  <c:v>144.56755999999999</c:v>
                </c:pt>
                <c:pt idx="65">
                  <c:v>96.313000000000017</c:v>
                </c:pt>
                <c:pt idx="66">
                  <c:v>77.913000000000025</c:v>
                </c:pt>
                <c:pt idx="67">
                  <c:v>59.513000000000005</c:v>
                </c:pt>
                <c:pt idx="68">
                  <c:v>59.513000000000005</c:v>
                </c:pt>
                <c:pt idx="69">
                  <c:v>96.313000000000002</c:v>
                </c:pt>
                <c:pt idx="70">
                  <c:v>71.27949599999998</c:v>
                </c:pt>
                <c:pt idx="71">
                  <c:v>117.27949599999998</c:v>
                </c:pt>
                <c:pt idx="72">
                  <c:v>163.27949599999963</c:v>
                </c:pt>
                <c:pt idx="73">
                  <c:v>209.27949599999963</c:v>
                </c:pt>
                <c:pt idx="74">
                  <c:v>74.936176000000003</c:v>
                </c:pt>
                <c:pt idx="75">
                  <c:v>120.936176</c:v>
                </c:pt>
                <c:pt idx="76">
                  <c:v>166.93617599999999</c:v>
                </c:pt>
                <c:pt idx="77">
                  <c:v>212.93617599999999</c:v>
                </c:pt>
                <c:pt idx="78">
                  <c:v>141.46198800000033</c:v>
                </c:pt>
                <c:pt idx="79">
                  <c:v>187.46198800000033</c:v>
                </c:pt>
                <c:pt idx="80">
                  <c:v>233.46198800000033</c:v>
                </c:pt>
                <c:pt idx="81">
                  <c:v>279.46198799999922</c:v>
                </c:pt>
                <c:pt idx="82">
                  <c:v>41.122960000000013</c:v>
                </c:pt>
                <c:pt idx="83">
                  <c:v>87.122959999999978</c:v>
                </c:pt>
                <c:pt idx="84">
                  <c:v>133.12296000000001</c:v>
                </c:pt>
                <c:pt idx="85">
                  <c:v>179.12296000000001</c:v>
                </c:pt>
                <c:pt idx="86">
                  <c:v>21.750239999999934</c:v>
                </c:pt>
                <c:pt idx="87">
                  <c:v>67.750239999999991</c:v>
                </c:pt>
                <c:pt idx="88">
                  <c:v>113.75023999999999</c:v>
                </c:pt>
                <c:pt idx="89">
                  <c:v>159.75024000000036</c:v>
                </c:pt>
                <c:pt idx="90">
                  <c:v>39.776904000000002</c:v>
                </c:pt>
                <c:pt idx="91">
                  <c:v>85.776904000000002</c:v>
                </c:pt>
                <c:pt idx="92">
                  <c:v>131.77690399999992</c:v>
                </c:pt>
                <c:pt idx="93">
                  <c:v>177.77690399999992</c:v>
                </c:pt>
                <c:pt idx="94">
                  <c:v>55.430568000000001</c:v>
                </c:pt>
                <c:pt idx="95">
                  <c:v>101.43056799999999</c:v>
                </c:pt>
                <c:pt idx="96">
                  <c:v>147.43056799999999</c:v>
                </c:pt>
                <c:pt idx="97">
                  <c:v>193.43056799999999</c:v>
                </c:pt>
                <c:pt idx="106">
                  <c:v>96.05</c:v>
                </c:pt>
                <c:pt idx="107">
                  <c:v>71.19</c:v>
                </c:pt>
                <c:pt idx="108">
                  <c:v>142.05000000000001</c:v>
                </c:pt>
                <c:pt idx="109">
                  <c:v>117.19</c:v>
                </c:pt>
                <c:pt idx="110">
                  <c:v>188.05</c:v>
                </c:pt>
                <c:pt idx="111">
                  <c:v>163.19</c:v>
                </c:pt>
                <c:pt idx="112">
                  <c:v>234.05</c:v>
                </c:pt>
                <c:pt idx="113">
                  <c:v>209.19</c:v>
                </c:pt>
                <c:pt idx="114">
                  <c:v>9.4513200000000008</c:v>
                </c:pt>
                <c:pt idx="115">
                  <c:v>58.859439999999999</c:v>
                </c:pt>
                <c:pt idx="122">
                  <c:v>57.63</c:v>
                </c:pt>
                <c:pt idx="123">
                  <c:v>103.63</c:v>
                </c:pt>
                <c:pt idx="124">
                  <c:v>149.63</c:v>
                </c:pt>
                <c:pt idx="125">
                  <c:v>195.63</c:v>
                </c:pt>
                <c:pt idx="126">
                  <c:v>51.784736000000002</c:v>
                </c:pt>
                <c:pt idx="127">
                  <c:v>97.784736000000009</c:v>
                </c:pt>
                <c:pt idx="128">
                  <c:v>143.78473600000001</c:v>
                </c:pt>
                <c:pt idx="129">
                  <c:v>189.78473600000001</c:v>
                </c:pt>
              </c:numCache>
            </c:numRef>
          </c:xVal>
          <c:yVal>
            <c:numRef>
              <c:f>Hoja1!$BC$2:$BC$131</c:f>
              <c:numCache>
                <c:formatCode>General</c:formatCode>
                <c:ptCount val="130"/>
                <c:pt idx="0">
                  <c:v>6100</c:v>
                </c:pt>
                <c:pt idx="1">
                  <c:v>6575</c:v>
                </c:pt>
                <c:pt idx="2">
                  <c:v>6725</c:v>
                </c:pt>
                <c:pt idx="3">
                  <c:v>6625</c:v>
                </c:pt>
                <c:pt idx="4" formatCode="0">
                  <c:v>8218.2774490466909</c:v>
                </c:pt>
                <c:pt idx="5" formatCode="0">
                  <c:v>8053.9119000657602</c:v>
                </c:pt>
                <c:pt idx="6" formatCode="0">
                  <c:v>6163.70808678501</c:v>
                </c:pt>
                <c:pt idx="7" formatCode="0">
                  <c:v>8547.0085470085469</c:v>
                </c:pt>
                <c:pt idx="8" formatCode="0">
                  <c:v>7598.7841945288883</c:v>
                </c:pt>
                <c:pt idx="9" formatCode="0">
                  <c:v>8510.6382978723705</c:v>
                </c:pt>
                <c:pt idx="10" formatCode="0">
                  <c:v>8814.5896656534696</c:v>
                </c:pt>
                <c:pt idx="11" formatCode="0">
                  <c:v>8206.6869300911585</c:v>
                </c:pt>
                <c:pt idx="12">
                  <c:v>10871</c:v>
                </c:pt>
                <c:pt idx="13">
                  <c:v>11419</c:v>
                </c:pt>
                <c:pt idx="14">
                  <c:v>11419</c:v>
                </c:pt>
                <c:pt idx="15" formatCode="0">
                  <c:v>3389.4598731685992</c:v>
                </c:pt>
                <c:pt idx="16" formatCode="0">
                  <c:v>5106.0572928056044</c:v>
                </c:pt>
                <c:pt idx="17" formatCode="0">
                  <c:v>5144.325388147824</c:v>
                </c:pt>
                <c:pt idx="18" formatCode="0">
                  <c:v>5406.735184780232</c:v>
                </c:pt>
                <c:pt idx="19" formatCode="0">
                  <c:v>7894.7368421052615</c:v>
                </c:pt>
                <c:pt idx="20" formatCode="0">
                  <c:v>7565.7894736842109</c:v>
                </c:pt>
                <c:pt idx="21" formatCode="0">
                  <c:v>8881.5789473684217</c:v>
                </c:pt>
                <c:pt idx="22" formatCode="0">
                  <c:v>9013.1578947368416</c:v>
                </c:pt>
                <c:pt idx="23" formatCode="0">
                  <c:v>3073.9299610894941</c:v>
                </c:pt>
                <c:pt idx="24" formatCode="0">
                  <c:v>2645.9143968871699</c:v>
                </c:pt>
                <c:pt idx="25" formatCode="0">
                  <c:v>2140.0778210116687</c:v>
                </c:pt>
                <c:pt idx="26" formatCode="0">
                  <c:v>1984.4357976653728</c:v>
                </c:pt>
                <c:pt idx="27" formatCode="0">
                  <c:v>9537.4449339206749</c:v>
                </c:pt>
                <c:pt idx="28" formatCode="0">
                  <c:v>10583.700440528659</c:v>
                </c:pt>
                <c:pt idx="29" formatCode="0">
                  <c:v>9218.0616740087844</c:v>
                </c:pt>
                <c:pt idx="30" formatCode="0">
                  <c:v>8237.8854625550666</c:v>
                </c:pt>
                <c:pt idx="31" formatCode="0">
                  <c:v>8788.5462555066169</c:v>
                </c:pt>
                <c:pt idx="32" formatCode="0">
                  <c:v>8193.8325991189449</c:v>
                </c:pt>
                <c:pt idx="33" formatCode="0">
                  <c:v>8678.4140969163109</c:v>
                </c:pt>
                <c:pt idx="34" formatCode="0">
                  <c:v>8975.7709251101314</c:v>
                </c:pt>
                <c:pt idx="35" formatCode="0">
                  <c:v>9515.4185022026468</c:v>
                </c:pt>
                <c:pt idx="36" formatCode="0">
                  <c:v>9317.1806167400646</c:v>
                </c:pt>
                <c:pt idx="37">
                  <c:v>10710</c:v>
                </c:pt>
                <c:pt idx="38">
                  <c:v>9580</c:v>
                </c:pt>
                <c:pt idx="39">
                  <c:v>9630</c:v>
                </c:pt>
                <c:pt idx="40">
                  <c:v>11950</c:v>
                </c:pt>
                <c:pt idx="41" formatCode="0">
                  <c:v>8560.7276618512587</c:v>
                </c:pt>
                <c:pt idx="42" formatCode="0">
                  <c:v>7751.9379844961195</c:v>
                </c:pt>
                <c:pt idx="43" formatCode="0">
                  <c:v>9106.4314171883889</c:v>
                </c:pt>
                <c:pt idx="44" formatCode="0">
                  <c:v>14879</c:v>
                </c:pt>
                <c:pt idx="45" formatCode="0">
                  <c:v>17203</c:v>
                </c:pt>
                <c:pt idx="46" formatCode="0">
                  <c:v>17399</c:v>
                </c:pt>
                <c:pt idx="47" formatCode="0">
                  <c:v>16974</c:v>
                </c:pt>
                <c:pt idx="48" formatCode="0">
                  <c:v>14504</c:v>
                </c:pt>
                <c:pt idx="49" formatCode="0">
                  <c:v>4550</c:v>
                </c:pt>
                <c:pt idx="50" formatCode="0">
                  <c:v>4400</c:v>
                </c:pt>
                <c:pt idx="51" formatCode="0">
                  <c:v>4970</c:v>
                </c:pt>
                <c:pt idx="52" formatCode="0">
                  <c:v>4690</c:v>
                </c:pt>
                <c:pt idx="53" formatCode="0">
                  <c:v>11320</c:v>
                </c:pt>
                <c:pt idx="54" formatCode="0">
                  <c:v>11640</c:v>
                </c:pt>
                <c:pt idx="55" formatCode="0">
                  <c:v>11710</c:v>
                </c:pt>
                <c:pt idx="56" formatCode="0">
                  <c:v>11850</c:v>
                </c:pt>
                <c:pt idx="57" formatCode="0">
                  <c:v>9673</c:v>
                </c:pt>
                <c:pt idx="58" formatCode="0">
                  <c:v>3900</c:v>
                </c:pt>
                <c:pt idx="59" formatCode="0">
                  <c:v>10300</c:v>
                </c:pt>
                <c:pt idx="60" formatCode="0">
                  <c:v>6236</c:v>
                </c:pt>
                <c:pt idx="61" formatCode="0">
                  <c:v>10731</c:v>
                </c:pt>
                <c:pt idx="62" formatCode="0">
                  <c:v>8979</c:v>
                </c:pt>
                <c:pt idx="63" formatCode="0">
                  <c:v>11207</c:v>
                </c:pt>
                <c:pt idx="64" formatCode="0">
                  <c:v>9811</c:v>
                </c:pt>
                <c:pt idx="65" formatCode="0">
                  <c:v>13246.347332126114</c:v>
                </c:pt>
                <c:pt idx="66" formatCode="0">
                  <c:v>12948.676605561483</c:v>
                </c:pt>
                <c:pt idx="67" formatCode="0">
                  <c:v>12287.186102084523</c:v>
                </c:pt>
                <c:pt idx="68" formatCode="0">
                  <c:v>11609.158336020615</c:v>
                </c:pt>
                <c:pt idx="69" formatCode="0">
                  <c:v>11939.903587759118</c:v>
                </c:pt>
                <c:pt idx="70" formatCode="0">
                  <c:v>11292.691883951527</c:v>
                </c:pt>
                <c:pt idx="71" formatCode="0">
                  <c:v>10861.561119293041</c:v>
                </c:pt>
                <c:pt idx="72" formatCode="0">
                  <c:v>10578.661844484623</c:v>
                </c:pt>
                <c:pt idx="73" formatCode="0">
                  <c:v>11443.337024732375</c:v>
                </c:pt>
                <c:pt idx="74" formatCode="0">
                  <c:v>8977.361436377827</c:v>
                </c:pt>
                <c:pt idx="75" formatCode="0">
                  <c:v>10890.894819466243</c:v>
                </c:pt>
                <c:pt idx="76" formatCode="0">
                  <c:v>11740.331491712735</c:v>
                </c:pt>
                <c:pt idx="77" formatCode="0">
                  <c:v>12138.844301765652</c:v>
                </c:pt>
                <c:pt idx="78" formatCode="0">
                  <c:v>12711.86440677967</c:v>
                </c:pt>
                <c:pt idx="79" formatCode="0">
                  <c:v>11704.681872749106</c:v>
                </c:pt>
                <c:pt idx="80" formatCode="0">
                  <c:v>11124.121779859512</c:v>
                </c:pt>
                <c:pt idx="81" formatCode="0">
                  <c:v>11614.401858304298</c:v>
                </c:pt>
                <c:pt idx="82" formatCode="0">
                  <c:v>6114.6496815286746</c:v>
                </c:pt>
                <c:pt idx="83" formatCode="0">
                  <c:v>6963.9065817409773</c:v>
                </c:pt>
                <c:pt idx="84" formatCode="0">
                  <c:v>8093.4182590233549</c:v>
                </c:pt>
                <c:pt idx="85" formatCode="0">
                  <c:v>9231.4225053078553</c:v>
                </c:pt>
                <c:pt idx="86" formatCode="0">
                  <c:v>7030.4096998142204</c:v>
                </c:pt>
                <c:pt idx="87" formatCode="0">
                  <c:v>6365.503080082136</c:v>
                </c:pt>
                <c:pt idx="88" formatCode="0">
                  <c:v>4732.5706463283468</c:v>
                </c:pt>
                <c:pt idx="89" formatCode="0">
                  <c:v>3656.9864085264494</c:v>
                </c:pt>
                <c:pt idx="90" formatCode="0">
                  <c:v>8828.125</c:v>
                </c:pt>
                <c:pt idx="91" formatCode="0">
                  <c:v>9051.3392857142862</c:v>
                </c:pt>
                <c:pt idx="92" formatCode="0">
                  <c:v>8169.6428571428569</c:v>
                </c:pt>
                <c:pt idx="93" formatCode="0">
                  <c:v>7712.0535714285734</c:v>
                </c:pt>
                <c:pt idx="94" formatCode="0">
                  <c:v>10412.698412698413</c:v>
                </c:pt>
                <c:pt idx="95" formatCode="0">
                  <c:v>8761.9047619047669</c:v>
                </c:pt>
                <c:pt idx="96" formatCode="0">
                  <c:v>10031.746031746032</c:v>
                </c:pt>
                <c:pt idx="97" formatCode="0">
                  <c:v>10476.190476190504</c:v>
                </c:pt>
                <c:pt idx="98" formatCode="0">
                  <c:v>5894.1058941059182</c:v>
                </c:pt>
                <c:pt idx="99" formatCode="0">
                  <c:v>9589.0410958904104</c:v>
                </c:pt>
                <c:pt idx="100" formatCode="0">
                  <c:v>7392.6073926073905</c:v>
                </c:pt>
                <c:pt idx="101" formatCode="0">
                  <c:v>11350.2935420744</c:v>
                </c:pt>
                <c:pt idx="102" formatCode="0">
                  <c:v>7892.1078921078915</c:v>
                </c:pt>
                <c:pt idx="103" formatCode="0">
                  <c:v>10861.056751467686</c:v>
                </c:pt>
                <c:pt idx="104" formatCode="0">
                  <c:v>8391.608391608368</c:v>
                </c:pt>
                <c:pt idx="105" formatCode="0">
                  <c:v>10861.056751467686</c:v>
                </c:pt>
                <c:pt idx="113" formatCode="0">
                  <c:v>7333.3</c:v>
                </c:pt>
                <c:pt idx="114" formatCode="0">
                  <c:v>4985</c:v>
                </c:pt>
                <c:pt idx="115" formatCode="0">
                  <c:v>7700</c:v>
                </c:pt>
                <c:pt idx="116" formatCode="0">
                  <c:v>4989</c:v>
                </c:pt>
                <c:pt idx="117" formatCode="0">
                  <c:v>7655</c:v>
                </c:pt>
                <c:pt idx="118" formatCode="0">
                  <c:v>6600</c:v>
                </c:pt>
                <c:pt idx="119" formatCode="0">
                  <c:v>7923</c:v>
                </c:pt>
                <c:pt idx="120" formatCode="0">
                  <c:v>6464</c:v>
                </c:pt>
                <c:pt idx="121" formatCode="0">
                  <c:v>9660</c:v>
                </c:pt>
                <c:pt idx="122" formatCode="0">
                  <c:v>6886.4468864468863</c:v>
                </c:pt>
                <c:pt idx="123" formatCode="0">
                  <c:v>8571.428571428567</c:v>
                </c:pt>
                <c:pt idx="124" formatCode="0">
                  <c:v>11538.461538461523</c:v>
                </c:pt>
                <c:pt idx="125" formatCode="0">
                  <c:v>12454.212454212498</c:v>
                </c:pt>
                <c:pt idx="126" formatCode="0">
                  <c:v>15743.589743589742</c:v>
                </c:pt>
                <c:pt idx="127" formatCode="0">
                  <c:v>15948.717948717956</c:v>
                </c:pt>
                <c:pt idx="128" formatCode="0">
                  <c:v>17743.589743589742</c:v>
                </c:pt>
                <c:pt idx="129" formatCode="0">
                  <c:v>16923.076923076896</c:v>
                </c:pt>
              </c:numCache>
            </c:numRef>
          </c:yVal>
        </c:ser>
        <c:axId val="211693952"/>
        <c:axId val="211695872"/>
      </c:scatterChart>
      <c:valAx>
        <c:axId val="21169395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 s+f (Kg/ha)</a:t>
                </a:r>
              </a:p>
            </c:rich>
          </c:tx>
          <c:layout/>
        </c:title>
        <c:numFmt formatCode="0" sourceLinked="1"/>
        <c:tickLblPos val="nextTo"/>
        <c:spPr>
          <a:ln w="19050">
            <a:solidFill>
              <a:sysClr val="windowText" lastClr="000000"/>
            </a:solidFill>
          </a:ln>
        </c:spPr>
        <c:txPr>
          <a:bodyPr rot="0" vert="horz"/>
          <a:lstStyle/>
          <a:p>
            <a:pPr>
              <a:defRPr/>
            </a:pPr>
            <a:endParaRPr lang="es-AR"/>
          </a:p>
        </c:txPr>
        <c:crossAx val="211695872"/>
        <c:crosses val="autoZero"/>
        <c:crossBetween val="midCat"/>
      </c:valAx>
      <c:valAx>
        <c:axId val="211695872"/>
        <c:scaling>
          <c:orientation val="minMax"/>
        </c:scaling>
        <c:axPos val="l"/>
        <c:majorGridlines>
          <c:spPr>
            <a:ln>
              <a:solidFill>
                <a:schemeClr val="tx1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Rend (Kg/ha)</a:t>
                </a:r>
              </a:p>
            </c:rich>
          </c:tx>
          <c:layout/>
        </c:title>
        <c:numFmt formatCode="0" sourceLinked="1"/>
        <c:tickLblPos val="nextTo"/>
        <c:spPr>
          <a:ln w="19050">
            <a:solidFill>
              <a:sysClr val="windowText" lastClr="000000"/>
            </a:solidFill>
          </a:ln>
        </c:spPr>
        <c:crossAx val="211693952"/>
        <c:crosses val="autoZero"/>
        <c:crossBetween val="midCat"/>
      </c:valAx>
    </c:plotArea>
    <c:legend>
      <c:legendPos val="r"/>
      <c:legendEntry>
        <c:idx val="3"/>
        <c:delete val="1"/>
      </c:legendEntry>
      <c:legendEntry>
        <c:idx val="4"/>
        <c:delete val="1"/>
      </c:legendEntry>
      <c:legendEntry>
        <c:idx val="2"/>
        <c:delete val="1"/>
      </c:legendEntry>
      <c:layout/>
    </c:legend>
    <c:plotVisOnly val="1"/>
    <c:dispBlanksAs val="gap"/>
  </c:chart>
  <c:spPr>
    <a:ln>
      <a:solidFill>
        <a:sysClr val="windowText" lastClr="000000"/>
      </a:solidFill>
    </a:ln>
  </c:spPr>
  <c:txPr>
    <a:bodyPr/>
    <a:lstStyle/>
    <a:p>
      <a:pPr>
        <a:defRPr sz="1400" b="1"/>
      </a:pPr>
      <a:endParaRPr lang="es-AR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AR"/>
  <c:chart>
    <c:title>
      <c:tx>
        <c:rich>
          <a:bodyPr/>
          <a:lstStyle/>
          <a:p>
            <a:pPr>
              <a:defRPr/>
            </a:pPr>
            <a:r>
              <a:rPr lang="en-US"/>
              <a:t>Respuesta al</a:t>
            </a:r>
            <a:r>
              <a:rPr lang="en-US" baseline="0"/>
              <a:t> N con N0</a:t>
            </a:r>
            <a:endParaRPr lang="en-US"/>
          </a:p>
        </c:rich>
      </c:tx>
      <c:layout/>
    </c:title>
    <c:plotArea>
      <c:layout>
        <c:manualLayout>
          <c:layoutTarget val="inner"/>
          <c:xMode val="edge"/>
          <c:yMode val="edge"/>
          <c:x val="0.14060136908268261"/>
          <c:y val="0.10740443551773747"/>
          <c:w val="0.69604301851821326"/>
          <c:h val="0.72173389241652586"/>
        </c:manualLayout>
      </c:layout>
      <c:scatterChart>
        <c:scatterStyle val="lineMarker"/>
        <c:ser>
          <c:idx val="4"/>
          <c:order val="0"/>
          <c:tx>
            <c:v>Todos</c:v>
          </c:tx>
          <c:spPr>
            <a:ln w="28575">
              <a:noFill/>
            </a:ln>
          </c:spPr>
          <c:marker>
            <c:symbol val="diamond"/>
            <c:size val="8"/>
            <c:spPr>
              <a:solidFill>
                <a:srgbClr val="00B0F0"/>
              </a:solidFill>
              <a:ln>
                <a:solidFill>
                  <a:srgbClr val="C00000"/>
                </a:solidFill>
              </a:ln>
            </c:spPr>
          </c:marker>
          <c:xVal>
            <c:numRef>
              <c:f>Hoja9!$H$2:$H$73</c:f>
              <c:numCache>
                <c:formatCode>0</c:formatCode>
                <c:ptCount val="72"/>
                <c:pt idx="0">
                  <c:v>6.5675599999999896</c:v>
                </c:pt>
                <c:pt idx="1">
                  <c:v>52.56756</c:v>
                </c:pt>
                <c:pt idx="2">
                  <c:v>98.567560000000114</c:v>
                </c:pt>
                <c:pt idx="3">
                  <c:v>144.56755999999999</c:v>
                </c:pt>
                <c:pt idx="4">
                  <c:v>21.750239999999962</c:v>
                </c:pt>
                <c:pt idx="5">
                  <c:v>67.750239999999991</c:v>
                </c:pt>
                <c:pt idx="6">
                  <c:v>113.75023999999999</c:v>
                </c:pt>
                <c:pt idx="7">
                  <c:v>159.75024000000022</c:v>
                </c:pt>
                <c:pt idx="8">
                  <c:v>36.487876474809539</c:v>
                </c:pt>
                <c:pt idx="9">
                  <c:v>55.687876474809578</c:v>
                </c:pt>
                <c:pt idx="10">
                  <c:v>74.887876474809588</c:v>
                </c:pt>
                <c:pt idx="11">
                  <c:v>88.487876474809653</c:v>
                </c:pt>
                <c:pt idx="12">
                  <c:v>41.122960000000013</c:v>
                </c:pt>
                <c:pt idx="13">
                  <c:v>87.122959999999978</c:v>
                </c:pt>
                <c:pt idx="14">
                  <c:v>133.12296000000001</c:v>
                </c:pt>
                <c:pt idx="15">
                  <c:v>179.12296000000001</c:v>
                </c:pt>
                <c:pt idx="16">
                  <c:v>166.93617599999999</c:v>
                </c:pt>
                <c:pt idx="17">
                  <c:v>212.93617599999999</c:v>
                </c:pt>
                <c:pt idx="18">
                  <c:v>205.27679999999998</c:v>
                </c:pt>
                <c:pt idx="19">
                  <c:v>163.27679999999998</c:v>
                </c:pt>
                <c:pt idx="20">
                  <c:v>124.27679999999998</c:v>
                </c:pt>
                <c:pt idx="21">
                  <c:v>88.27679999999998</c:v>
                </c:pt>
                <c:pt idx="22">
                  <c:v>153.47679999999997</c:v>
                </c:pt>
                <c:pt idx="23">
                  <c:v>150.17679999999999</c:v>
                </c:pt>
                <c:pt idx="24">
                  <c:v>146.8768</c:v>
                </c:pt>
                <c:pt idx="25">
                  <c:v>151.27679999999998</c:v>
                </c:pt>
                <c:pt idx="26">
                  <c:v>151.27679999999998</c:v>
                </c:pt>
                <c:pt idx="27">
                  <c:v>151.27679999999998</c:v>
                </c:pt>
                <c:pt idx="28">
                  <c:v>120.936176</c:v>
                </c:pt>
                <c:pt idx="29">
                  <c:v>233.46198800000019</c:v>
                </c:pt>
                <c:pt idx="30">
                  <c:v>279.46198799999951</c:v>
                </c:pt>
                <c:pt idx="31">
                  <c:v>209.27949599999977</c:v>
                </c:pt>
                <c:pt idx="32">
                  <c:v>74.936176000000003</c:v>
                </c:pt>
                <c:pt idx="33">
                  <c:v>27.811559999999997</c:v>
                </c:pt>
                <c:pt idx="34">
                  <c:v>73.811560000000114</c:v>
                </c:pt>
                <c:pt idx="35">
                  <c:v>119.81156000000011</c:v>
                </c:pt>
                <c:pt idx="36">
                  <c:v>165.81155999999999</c:v>
                </c:pt>
                <c:pt idx="37">
                  <c:v>187.46198800000019</c:v>
                </c:pt>
                <c:pt idx="38">
                  <c:v>117.27949599999998</c:v>
                </c:pt>
                <c:pt idx="39">
                  <c:v>163.27949599999977</c:v>
                </c:pt>
                <c:pt idx="40">
                  <c:v>141.46198800000019</c:v>
                </c:pt>
                <c:pt idx="41">
                  <c:v>64.655963999999983</c:v>
                </c:pt>
                <c:pt idx="42">
                  <c:v>147.45596399999999</c:v>
                </c:pt>
                <c:pt idx="43">
                  <c:v>110.655964</c:v>
                </c:pt>
                <c:pt idx="44">
                  <c:v>202.65596399999998</c:v>
                </c:pt>
                <c:pt idx="45">
                  <c:v>107.60418800000001</c:v>
                </c:pt>
                <c:pt idx="46">
                  <c:v>199.60418800000002</c:v>
                </c:pt>
                <c:pt idx="47">
                  <c:v>236.404188</c:v>
                </c:pt>
                <c:pt idx="48">
                  <c:v>153.60418799999999</c:v>
                </c:pt>
                <c:pt idx="49">
                  <c:v>147.0666688</c:v>
                </c:pt>
                <c:pt idx="50">
                  <c:v>183.86666880000001</c:v>
                </c:pt>
                <c:pt idx="51">
                  <c:v>220.66666880000002</c:v>
                </c:pt>
                <c:pt idx="52">
                  <c:v>47.761000000000003</c:v>
                </c:pt>
                <c:pt idx="53">
                  <c:v>61.561</c:v>
                </c:pt>
                <c:pt idx="54">
                  <c:v>112.161</c:v>
                </c:pt>
                <c:pt idx="55">
                  <c:v>162.76100000000002</c:v>
                </c:pt>
                <c:pt idx="56">
                  <c:v>131.76624000000001</c:v>
                </c:pt>
                <c:pt idx="57">
                  <c:v>173.36624000000029</c:v>
                </c:pt>
                <c:pt idx="58">
                  <c:v>214.96624000000025</c:v>
                </c:pt>
                <c:pt idx="59">
                  <c:v>256.56623999999937</c:v>
                </c:pt>
                <c:pt idx="60">
                  <c:v>86.649999999999991</c:v>
                </c:pt>
                <c:pt idx="61">
                  <c:v>128.25</c:v>
                </c:pt>
                <c:pt idx="62">
                  <c:v>169.85000000000025</c:v>
                </c:pt>
                <c:pt idx="63">
                  <c:v>211.45000000000007</c:v>
                </c:pt>
                <c:pt idx="64">
                  <c:v>71.27949599999998</c:v>
                </c:pt>
                <c:pt idx="65">
                  <c:v>53.5249156715929</c:v>
                </c:pt>
                <c:pt idx="66">
                  <c:v>72.724915671592896</c:v>
                </c:pt>
                <c:pt idx="67">
                  <c:v>91.924915671592927</c:v>
                </c:pt>
                <c:pt idx="68">
                  <c:v>111.1249156715929</c:v>
                </c:pt>
                <c:pt idx="69">
                  <c:v>150.39534400000022</c:v>
                </c:pt>
                <c:pt idx="70">
                  <c:v>97.955343999999982</c:v>
                </c:pt>
                <c:pt idx="71">
                  <c:v>202.83534400000025</c:v>
                </c:pt>
              </c:numCache>
            </c:numRef>
          </c:xVal>
          <c:yVal>
            <c:numRef>
              <c:f>Hoja9!$K$2:$K$73</c:f>
              <c:numCache>
                <c:formatCode>0</c:formatCode>
                <c:ptCount val="72"/>
                <c:pt idx="0">
                  <c:v>3900</c:v>
                </c:pt>
                <c:pt idx="1">
                  <c:v>6236</c:v>
                </c:pt>
                <c:pt idx="2">
                  <c:v>8979</c:v>
                </c:pt>
                <c:pt idx="3">
                  <c:v>9811</c:v>
                </c:pt>
                <c:pt idx="4">
                  <c:v>7030.4096998142204</c:v>
                </c:pt>
                <c:pt idx="5">
                  <c:v>6365.503080082136</c:v>
                </c:pt>
                <c:pt idx="6">
                  <c:v>4732.5706463283468</c:v>
                </c:pt>
                <c:pt idx="7">
                  <c:v>3656.9864085264494</c:v>
                </c:pt>
                <c:pt idx="8">
                  <c:v>3073.9299610894941</c:v>
                </c:pt>
                <c:pt idx="9">
                  <c:v>2645.9143968871658</c:v>
                </c:pt>
                <c:pt idx="10">
                  <c:v>2140.0778210116696</c:v>
                </c:pt>
                <c:pt idx="11">
                  <c:v>1984.4357976653716</c:v>
                </c:pt>
                <c:pt idx="12">
                  <c:v>6114.64968152867</c:v>
                </c:pt>
                <c:pt idx="13">
                  <c:v>6963.9065817409773</c:v>
                </c:pt>
                <c:pt idx="14">
                  <c:v>8093.4182590233549</c:v>
                </c:pt>
                <c:pt idx="15">
                  <c:v>9231.4225053078553</c:v>
                </c:pt>
                <c:pt idx="16">
                  <c:v>11740.331491712725</c:v>
                </c:pt>
                <c:pt idx="17">
                  <c:v>12138.844301765652</c:v>
                </c:pt>
                <c:pt idx="18">
                  <c:v>9537.4449339206858</c:v>
                </c:pt>
                <c:pt idx="19">
                  <c:v>10583.70044052865</c:v>
                </c:pt>
                <c:pt idx="20">
                  <c:v>9218.0616740087935</c:v>
                </c:pt>
                <c:pt idx="21">
                  <c:v>8237.8854625550666</c:v>
                </c:pt>
                <c:pt idx="22">
                  <c:v>8788.5462555066169</c:v>
                </c:pt>
                <c:pt idx="23">
                  <c:v>8193.8325991189449</c:v>
                </c:pt>
                <c:pt idx="24">
                  <c:v>8678.4140969163109</c:v>
                </c:pt>
                <c:pt idx="25">
                  <c:v>8975.7709251101314</c:v>
                </c:pt>
                <c:pt idx="26">
                  <c:v>9515.4185022026468</c:v>
                </c:pt>
                <c:pt idx="27">
                  <c:v>9317.1806167400737</c:v>
                </c:pt>
                <c:pt idx="28">
                  <c:v>10890.894819466243</c:v>
                </c:pt>
                <c:pt idx="29">
                  <c:v>11124.121779859501</c:v>
                </c:pt>
                <c:pt idx="30">
                  <c:v>11614.401858304298</c:v>
                </c:pt>
                <c:pt idx="31">
                  <c:v>11443.337024732375</c:v>
                </c:pt>
                <c:pt idx="32">
                  <c:v>8977.361436377827</c:v>
                </c:pt>
                <c:pt idx="33">
                  <c:v>9673</c:v>
                </c:pt>
                <c:pt idx="34">
                  <c:v>10300</c:v>
                </c:pt>
                <c:pt idx="35">
                  <c:v>10731</c:v>
                </c:pt>
                <c:pt idx="36">
                  <c:v>11207</c:v>
                </c:pt>
                <c:pt idx="37">
                  <c:v>11704.681872749106</c:v>
                </c:pt>
                <c:pt idx="38">
                  <c:v>10861.561119293056</c:v>
                </c:pt>
                <c:pt idx="39">
                  <c:v>10578.661844484623</c:v>
                </c:pt>
                <c:pt idx="40">
                  <c:v>12711.86440677967</c:v>
                </c:pt>
                <c:pt idx="41">
                  <c:v>8218.2774490466909</c:v>
                </c:pt>
                <c:pt idx="42">
                  <c:v>8053.9119000657547</c:v>
                </c:pt>
                <c:pt idx="43">
                  <c:v>6163.70808678501</c:v>
                </c:pt>
                <c:pt idx="44">
                  <c:v>8547.0085470085469</c:v>
                </c:pt>
                <c:pt idx="45">
                  <c:v>7598.7841945288828</c:v>
                </c:pt>
                <c:pt idx="46">
                  <c:v>8510.6382978723577</c:v>
                </c:pt>
                <c:pt idx="47">
                  <c:v>8814.5896656534806</c:v>
                </c:pt>
                <c:pt idx="48">
                  <c:v>8206.6869300911676</c:v>
                </c:pt>
                <c:pt idx="49" formatCode="General">
                  <c:v>10871</c:v>
                </c:pt>
                <c:pt idx="50" formatCode="General">
                  <c:v>11419</c:v>
                </c:pt>
                <c:pt idx="51" formatCode="General">
                  <c:v>11419</c:v>
                </c:pt>
                <c:pt idx="52">
                  <c:v>3389.4598731685992</c:v>
                </c:pt>
                <c:pt idx="53">
                  <c:v>5106.0572928056044</c:v>
                </c:pt>
                <c:pt idx="54">
                  <c:v>5144.325388147824</c:v>
                </c:pt>
                <c:pt idx="55">
                  <c:v>5406.735184780232</c:v>
                </c:pt>
                <c:pt idx="56" formatCode="General">
                  <c:v>6100</c:v>
                </c:pt>
                <c:pt idx="57" formatCode="General">
                  <c:v>6575</c:v>
                </c:pt>
                <c:pt idx="58" formatCode="General">
                  <c:v>6725</c:v>
                </c:pt>
                <c:pt idx="59" formatCode="General">
                  <c:v>6625</c:v>
                </c:pt>
                <c:pt idx="60" formatCode="General">
                  <c:v>10710</c:v>
                </c:pt>
                <c:pt idx="61" formatCode="General">
                  <c:v>9580</c:v>
                </c:pt>
                <c:pt idx="62" formatCode="General">
                  <c:v>9630</c:v>
                </c:pt>
                <c:pt idx="63" formatCode="General">
                  <c:v>11950</c:v>
                </c:pt>
                <c:pt idx="64">
                  <c:v>11292.691883951527</c:v>
                </c:pt>
                <c:pt idx="65">
                  <c:v>7894.7368421052615</c:v>
                </c:pt>
                <c:pt idx="66">
                  <c:v>7565.7894736842109</c:v>
                </c:pt>
                <c:pt idx="67">
                  <c:v>8881.5789473684217</c:v>
                </c:pt>
                <c:pt idx="68">
                  <c:v>9013.1578947368416</c:v>
                </c:pt>
                <c:pt idx="69">
                  <c:v>8560.7276618512587</c:v>
                </c:pt>
                <c:pt idx="70">
                  <c:v>7751.9379844961195</c:v>
                </c:pt>
                <c:pt idx="71">
                  <c:v>9106.4314171883889</c:v>
                </c:pt>
              </c:numCache>
            </c:numRef>
          </c:yVal>
        </c:ser>
        <c:ser>
          <c:idx val="0"/>
          <c:order val="1"/>
          <c:tx>
            <c:v>N0 - 48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00B050">
                  <a:alpha val="85000"/>
                </a:srgbClr>
              </a:solidFill>
            </c:spPr>
          </c:marker>
          <c:trendline>
            <c:spPr>
              <a:ln w="41275">
                <a:solidFill>
                  <a:srgbClr val="00B050"/>
                </a:solidFill>
              </a:ln>
            </c:spPr>
            <c:trendlineType val="log"/>
            <c:dispRSqr val="1"/>
            <c:dispEq val="1"/>
            <c:trendlineLbl>
              <c:layout>
                <c:manualLayout>
                  <c:x val="0.21497703435505094"/>
                  <c:y val="-0.14529032167753889"/>
                </c:manualLayout>
              </c:layout>
              <c:tx>
                <c:rich>
                  <a:bodyPr/>
                  <a:lstStyle/>
                  <a:p>
                    <a:pPr>
                      <a:defRPr sz="1000"/>
                    </a:pPr>
                    <a:r>
                      <a:rPr lang="en-US" baseline="0"/>
                      <a:t>y = 2394ln(x) - 3345
R² = 0,39</a:t>
                    </a:r>
                    <a:endParaRPr lang="en-US"/>
                  </a:p>
                </c:rich>
              </c:tx>
              <c:numFmt formatCode="General" sourceLinked="0"/>
              <c:spPr>
                <a:solidFill>
                  <a:srgbClr val="92D050"/>
                </a:solidFill>
              </c:spPr>
            </c:trendlineLbl>
          </c:trendline>
          <c:xVal>
            <c:numRef>
              <c:f>Hoja9!$H$2:$H$32</c:f>
              <c:numCache>
                <c:formatCode>0</c:formatCode>
                <c:ptCount val="31"/>
                <c:pt idx="0">
                  <c:v>6.5675599999999896</c:v>
                </c:pt>
                <c:pt idx="1">
                  <c:v>52.56756</c:v>
                </c:pt>
                <c:pt idx="2">
                  <c:v>98.567560000000114</c:v>
                </c:pt>
                <c:pt idx="3">
                  <c:v>144.56755999999999</c:v>
                </c:pt>
                <c:pt idx="4">
                  <c:v>21.750239999999962</c:v>
                </c:pt>
                <c:pt idx="5">
                  <c:v>67.750239999999991</c:v>
                </c:pt>
                <c:pt idx="6">
                  <c:v>113.75023999999999</c:v>
                </c:pt>
                <c:pt idx="7">
                  <c:v>159.75024000000022</c:v>
                </c:pt>
                <c:pt idx="8">
                  <c:v>36.487876474809539</c:v>
                </c:pt>
                <c:pt idx="9">
                  <c:v>55.687876474809578</c:v>
                </c:pt>
                <c:pt idx="10">
                  <c:v>74.887876474809588</c:v>
                </c:pt>
                <c:pt idx="11">
                  <c:v>88.487876474809653</c:v>
                </c:pt>
                <c:pt idx="12">
                  <c:v>41.122960000000013</c:v>
                </c:pt>
                <c:pt idx="13">
                  <c:v>87.122959999999978</c:v>
                </c:pt>
                <c:pt idx="14">
                  <c:v>133.12296000000001</c:v>
                </c:pt>
                <c:pt idx="15">
                  <c:v>179.12296000000001</c:v>
                </c:pt>
                <c:pt idx="16">
                  <c:v>166.93617599999999</c:v>
                </c:pt>
                <c:pt idx="17">
                  <c:v>212.93617599999999</c:v>
                </c:pt>
                <c:pt idx="18">
                  <c:v>205.27679999999998</c:v>
                </c:pt>
                <c:pt idx="19">
                  <c:v>163.27679999999998</c:v>
                </c:pt>
                <c:pt idx="20">
                  <c:v>124.27679999999998</c:v>
                </c:pt>
                <c:pt idx="21">
                  <c:v>88.27679999999998</c:v>
                </c:pt>
                <c:pt idx="22">
                  <c:v>153.47679999999997</c:v>
                </c:pt>
                <c:pt idx="23">
                  <c:v>150.17679999999999</c:v>
                </c:pt>
                <c:pt idx="24">
                  <c:v>146.8768</c:v>
                </c:pt>
                <c:pt idx="25">
                  <c:v>151.27679999999998</c:v>
                </c:pt>
                <c:pt idx="26">
                  <c:v>151.27679999999998</c:v>
                </c:pt>
                <c:pt idx="27">
                  <c:v>151.27679999999998</c:v>
                </c:pt>
                <c:pt idx="28">
                  <c:v>120.936176</c:v>
                </c:pt>
                <c:pt idx="29">
                  <c:v>233.46198800000019</c:v>
                </c:pt>
                <c:pt idx="30">
                  <c:v>279.46198799999951</c:v>
                </c:pt>
              </c:numCache>
            </c:numRef>
          </c:xVal>
          <c:yVal>
            <c:numRef>
              <c:f>Hoja9!$K$2:$K$32</c:f>
              <c:numCache>
                <c:formatCode>0</c:formatCode>
                <c:ptCount val="31"/>
                <c:pt idx="0">
                  <c:v>3900</c:v>
                </c:pt>
                <c:pt idx="1">
                  <c:v>6236</c:v>
                </c:pt>
                <c:pt idx="2">
                  <c:v>8979</c:v>
                </c:pt>
                <c:pt idx="3">
                  <c:v>9811</c:v>
                </c:pt>
                <c:pt idx="4">
                  <c:v>7030.4096998142204</c:v>
                </c:pt>
                <c:pt idx="5">
                  <c:v>6365.503080082136</c:v>
                </c:pt>
                <c:pt idx="6">
                  <c:v>4732.5706463283468</c:v>
                </c:pt>
                <c:pt idx="7">
                  <c:v>3656.9864085264494</c:v>
                </c:pt>
                <c:pt idx="8">
                  <c:v>3073.9299610894941</c:v>
                </c:pt>
                <c:pt idx="9">
                  <c:v>2645.9143968871658</c:v>
                </c:pt>
                <c:pt idx="10">
                  <c:v>2140.0778210116696</c:v>
                </c:pt>
                <c:pt idx="11">
                  <c:v>1984.4357976653716</c:v>
                </c:pt>
                <c:pt idx="12">
                  <c:v>6114.64968152867</c:v>
                </c:pt>
                <c:pt idx="13">
                  <c:v>6963.9065817409773</c:v>
                </c:pt>
                <c:pt idx="14">
                  <c:v>8093.4182590233549</c:v>
                </c:pt>
                <c:pt idx="15">
                  <c:v>9231.4225053078553</c:v>
                </c:pt>
                <c:pt idx="16">
                  <c:v>11740.331491712725</c:v>
                </c:pt>
                <c:pt idx="17">
                  <c:v>12138.844301765652</c:v>
                </c:pt>
                <c:pt idx="18">
                  <c:v>9537.4449339206858</c:v>
                </c:pt>
                <c:pt idx="19">
                  <c:v>10583.70044052865</c:v>
                </c:pt>
                <c:pt idx="20">
                  <c:v>9218.0616740087935</c:v>
                </c:pt>
                <c:pt idx="21">
                  <c:v>8237.8854625550666</c:v>
                </c:pt>
                <c:pt idx="22">
                  <c:v>8788.5462555066169</c:v>
                </c:pt>
                <c:pt idx="23">
                  <c:v>8193.8325991189449</c:v>
                </c:pt>
                <c:pt idx="24">
                  <c:v>8678.4140969163109</c:v>
                </c:pt>
                <c:pt idx="25">
                  <c:v>8975.7709251101314</c:v>
                </c:pt>
                <c:pt idx="26">
                  <c:v>9515.4185022026468</c:v>
                </c:pt>
                <c:pt idx="27">
                  <c:v>9317.1806167400737</c:v>
                </c:pt>
                <c:pt idx="28">
                  <c:v>10890.894819466243</c:v>
                </c:pt>
                <c:pt idx="29">
                  <c:v>11124.121779859501</c:v>
                </c:pt>
                <c:pt idx="30">
                  <c:v>11614.401858304298</c:v>
                </c:pt>
              </c:numCache>
            </c:numRef>
          </c:yVal>
        </c:ser>
        <c:ser>
          <c:idx val="2"/>
          <c:order val="2"/>
          <c:tx>
            <c:v>N0 +48 07-08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FFCF37">
                  <a:alpha val="80000"/>
                </a:srgbClr>
              </a:solidFill>
            </c:spPr>
          </c:marker>
          <c:trendline>
            <c:spPr>
              <a:ln w="41275">
                <a:solidFill>
                  <a:srgbClr val="FFC000"/>
                </a:solidFill>
              </a:ln>
            </c:spPr>
            <c:trendlineType val="linear"/>
            <c:forward val="40"/>
            <c:dispRSqr val="1"/>
            <c:dispEq val="1"/>
            <c:trendlineLbl>
              <c:layout>
                <c:manualLayout>
                  <c:x val="0.27807513671115053"/>
                  <c:y val="4.8547560472017685E-2"/>
                </c:manualLayout>
              </c:layout>
              <c:tx>
                <c:rich>
                  <a:bodyPr/>
                  <a:lstStyle/>
                  <a:p>
                    <a:pPr>
                      <a:defRPr sz="1000"/>
                    </a:pPr>
                    <a:r>
                      <a:rPr lang="en-US" baseline="0"/>
                      <a:t>y = 15,6x + 8121
R² = 0,21</a:t>
                    </a:r>
                    <a:endParaRPr lang="en-US"/>
                  </a:p>
                </c:rich>
              </c:tx>
              <c:numFmt formatCode="General" sourceLinked="0"/>
              <c:spPr>
                <a:solidFill>
                  <a:srgbClr val="FFC000"/>
                </a:solidFill>
              </c:spPr>
            </c:trendlineLbl>
          </c:trendline>
          <c:xVal>
            <c:numRef>
              <c:f>Hoja9!$H$33:$H$45</c:f>
              <c:numCache>
                <c:formatCode>0</c:formatCode>
                <c:ptCount val="13"/>
                <c:pt idx="0">
                  <c:v>209.27949599999977</c:v>
                </c:pt>
                <c:pt idx="1">
                  <c:v>74.936176000000003</c:v>
                </c:pt>
                <c:pt idx="2">
                  <c:v>27.811559999999997</c:v>
                </c:pt>
                <c:pt idx="3">
                  <c:v>73.811560000000114</c:v>
                </c:pt>
                <c:pt idx="4">
                  <c:v>119.81156000000011</c:v>
                </c:pt>
                <c:pt idx="5">
                  <c:v>165.81155999999999</c:v>
                </c:pt>
                <c:pt idx="6">
                  <c:v>187.46198800000019</c:v>
                </c:pt>
                <c:pt idx="7">
                  <c:v>117.27949599999998</c:v>
                </c:pt>
                <c:pt idx="8">
                  <c:v>163.27949599999977</c:v>
                </c:pt>
                <c:pt idx="9">
                  <c:v>141.46198800000019</c:v>
                </c:pt>
                <c:pt idx="10">
                  <c:v>64.655963999999983</c:v>
                </c:pt>
                <c:pt idx="11">
                  <c:v>147.45596399999999</c:v>
                </c:pt>
                <c:pt idx="12">
                  <c:v>110.655964</c:v>
                </c:pt>
              </c:numCache>
            </c:numRef>
          </c:xVal>
          <c:yVal>
            <c:numRef>
              <c:f>Hoja9!$K$33:$K$45</c:f>
              <c:numCache>
                <c:formatCode>0</c:formatCode>
                <c:ptCount val="13"/>
                <c:pt idx="0">
                  <c:v>11443.337024732375</c:v>
                </c:pt>
                <c:pt idx="1">
                  <c:v>8977.361436377827</c:v>
                </c:pt>
                <c:pt idx="2">
                  <c:v>9673</c:v>
                </c:pt>
                <c:pt idx="3">
                  <c:v>10300</c:v>
                </c:pt>
                <c:pt idx="4">
                  <c:v>10731</c:v>
                </c:pt>
                <c:pt idx="5">
                  <c:v>11207</c:v>
                </c:pt>
                <c:pt idx="6">
                  <c:v>11704.681872749106</c:v>
                </c:pt>
                <c:pt idx="7">
                  <c:v>10861.561119293056</c:v>
                </c:pt>
                <c:pt idx="8">
                  <c:v>10578.661844484623</c:v>
                </c:pt>
                <c:pt idx="9">
                  <c:v>12711.86440677967</c:v>
                </c:pt>
                <c:pt idx="10">
                  <c:v>8218.2774490466909</c:v>
                </c:pt>
                <c:pt idx="11">
                  <c:v>8053.9119000657547</c:v>
                </c:pt>
                <c:pt idx="12">
                  <c:v>6163.70808678501</c:v>
                </c:pt>
              </c:numCache>
            </c:numRef>
          </c:yVal>
        </c:ser>
        <c:ser>
          <c:idx val="3"/>
          <c:order val="3"/>
          <c:tx>
            <c:v>N0+48 08-09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trendline>
            <c:spPr>
              <a:ln w="41275">
                <a:solidFill>
                  <a:srgbClr val="C00000"/>
                </a:solidFill>
              </a:ln>
            </c:spPr>
            <c:trendlineType val="power"/>
            <c:dispRSqr val="1"/>
            <c:dispEq val="1"/>
            <c:trendlineLbl>
              <c:layout>
                <c:manualLayout>
                  <c:x val="0.2554002907909893"/>
                  <c:y val="3.6439757668872488E-2"/>
                </c:manualLayout>
              </c:layout>
              <c:tx>
                <c:rich>
                  <a:bodyPr/>
                  <a:lstStyle/>
                  <a:p>
                    <a:pPr>
                      <a:defRPr sz="1000"/>
                    </a:pPr>
                    <a:r>
                      <a:rPr lang="en-US" baseline="0"/>
                      <a:t>y = 2673x</a:t>
                    </a:r>
                    <a:r>
                      <a:rPr lang="en-US" baseline="30000"/>
                      <a:t>0,224</a:t>
                    </a:r>
                    <a:r>
                      <a:rPr lang="en-US" baseline="0"/>
                      <a:t>
R² = 0,13</a:t>
                    </a:r>
                    <a:endParaRPr lang="en-US"/>
                  </a:p>
                </c:rich>
              </c:tx>
              <c:numFmt formatCode="General" sourceLinked="0"/>
              <c:spPr>
                <a:solidFill>
                  <a:srgbClr val="C00000"/>
                </a:solidFill>
              </c:spPr>
            </c:trendlineLbl>
          </c:trendline>
          <c:xVal>
            <c:numRef>
              <c:f>Hoja9!$H$46:$H$73</c:f>
              <c:numCache>
                <c:formatCode>0</c:formatCode>
                <c:ptCount val="28"/>
                <c:pt idx="0">
                  <c:v>202.65596399999998</c:v>
                </c:pt>
                <c:pt idx="1">
                  <c:v>107.60418800000001</c:v>
                </c:pt>
                <c:pt idx="2">
                  <c:v>199.60418800000002</c:v>
                </c:pt>
                <c:pt idx="3">
                  <c:v>236.404188</c:v>
                </c:pt>
                <c:pt idx="4">
                  <c:v>153.60418799999999</c:v>
                </c:pt>
                <c:pt idx="5">
                  <c:v>147.0666688</c:v>
                </c:pt>
                <c:pt idx="6">
                  <c:v>183.86666880000001</c:v>
                </c:pt>
                <c:pt idx="7">
                  <c:v>220.66666880000002</c:v>
                </c:pt>
                <c:pt idx="8">
                  <c:v>47.761000000000003</c:v>
                </c:pt>
                <c:pt idx="9">
                  <c:v>61.561</c:v>
                </c:pt>
                <c:pt idx="10">
                  <c:v>112.161</c:v>
                </c:pt>
                <c:pt idx="11">
                  <c:v>162.76100000000002</c:v>
                </c:pt>
                <c:pt idx="12">
                  <c:v>131.76624000000001</c:v>
                </c:pt>
                <c:pt idx="13">
                  <c:v>173.36624000000029</c:v>
                </c:pt>
                <c:pt idx="14">
                  <c:v>214.96624000000025</c:v>
                </c:pt>
                <c:pt idx="15">
                  <c:v>256.56623999999937</c:v>
                </c:pt>
                <c:pt idx="16">
                  <c:v>86.649999999999991</c:v>
                </c:pt>
                <c:pt idx="17">
                  <c:v>128.25</c:v>
                </c:pt>
                <c:pt idx="18">
                  <c:v>169.85000000000025</c:v>
                </c:pt>
                <c:pt idx="19">
                  <c:v>211.45000000000007</c:v>
                </c:pt>
                <c:pt idx="20">
                  <c:v>71.27949599999998</c:v>
                </c:pt>
                <c:pt idx="21">
                  <c:v>53.5249156715929</c:v>
                </c:pt>
                <c:pt idx="22">
                  <c:v>72.724915671592896</c:v>
                </c:pt>
                <c:pt idx="23">
                  <c:v>91.924915671592927</c:v>
                </c:pt>
                <c:pt idx="24">
                  <c:v>111.1249156715929</c:v>
                </c:pt>
                <c:pt idx="25">
                  <c:v>150.39534400000022</c:v>
                </c:pt>
                <c:pt idx="26">
                  <c:v>97.955343999999982</c:v>
                </c:pt>
                <c:pt idx="27">
                  <c:v>202.83534400000025</c:v>
                </c:pt>
              </c:numCache>
            </c:numRef>
          </c:xVal>
          <c:yVal>
            <c:numRef>
              <c:f>Hoja9!$K$46:$K$73</c:f>
              <c:numCache>
                <c:formatCode>0</c:formatCode>
                <c:ptCount val="28"/>
                <c:pt idx="0">
                  <c:v>8547.0085470085469</c:v>
                </c:pt>
                <c:pt idx="1">
                  <c:v>7598.7841945288828</c:v>
                </c:pt>
                <c:pt idx="2">
                  <c:v>8510.6382978723577</c:v>
                </c:pt>
                <c:pt idx="3">
                  <c:v>8814.5896656534806</c:v>
                </c:pt>
                <c:pt idx="4">
                  <c:v>8206.6869300911676</c:v>
                </c:pt>
                <c:pt idx="5" formatCode="General">
                  <c:v>10871</c:v>
                </c:pt>
                <c:pt idx="6" formatCode="General">
                  <c:v>11419</c:v>
                </c:pt>
                <c:pt idx="7" formatCode="General">
                  <c:v>11419</c:v>
                </c:pt>
                <c:pt idx="8">
                  <c:v>3389.4598731685992</c:v>
                </c:pt>
                <c:pt idx="9">
                  <c:v>5106.0572928056044</c:v>
                </c:pt>
                <c:pt idx="10">
                  <c:v>5144.325388147824</c:v>
                </c:pt>
                <c:pt idx="11">
                  <c:v>5406.735184780232</c:v>
                </c:pt>
                <c:pt idx="12" formatCode="General">
                  <c:v>6100</c:v>
                </c:pt>
                <c:pt idx="13" formatCode="General">
                  <c:v>6575</c:v>
                </c:pt>
                <c:pt idx="14" formatCode="General">
                  <c:v>6725</c:v>
                </c:pt>
                <c:pt idx="15" formatCode="General">
                  <c:v>6625</c:v>
                </c:pt>
                <c:pt idx="16" formatCode="General">
                  <c:v>10710</c:v>
                </c:pt>
                <c:pt idx="17" formatCode="General">
                  <c:v>9580</c:v>
                </c:pt>
                <c:pt idx="18" formatCode="General">
                  <c:v>9630</c:v>
                </c:pt>
                <c:pt idx="19" formatCode="General">
                  <c:v>11950</c:v>
                </c:pt>
                <c:pt idx="20">
                  <c:v>11292.691883951527</c:v>
                </c:pt>
                <c:pt idx="21">
                  <c:v>7894.7368421052615</c:v>
                </c:pt>
                <c:pt idx="22">
                  <c:v>7565.7894736842109</c:v>
                </c:pt>
                <c:pt idx="23">
                  <c:v>8881.5789473684217</c:v>
                </c:pt>
                <c:pt idx="24">
                  <c:v>9013.1578947368416</c:v>
                </c:pt>
                <c:pt idx="25">
                  <c:v>8560.7276618512587</c:v>
                </c:pt>
                <c:pt idx="26">
                  <c:v>7751.9379844961195</c:v>
                </c:pt>
                <c:pt idx="27">
                  <c:v>9106.4314171883889</c:v>
                </c:pt>
              </c:numCache>
            </c:numRef>
          </c:yVal>
        </c:ser>
        <c:ser>
          <c:idx val="1"/>
          <c:order val="4"/>
          <c:tx>
            <c:v>N0 +48</c:v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41275">
                <a:solidFill>
                  <a:schemeClr val="tx1"/>
                </a:solidFill>
              </a:ln>
            </c:spPr>
            <c:trendlineType val="power"/>
            <c:forward val="10"/>
            <c:backward val="10"/>
            <c:dispRSqr val="1"/>
            <c:dispEq val="1"/>
            <c:trendlineLbl>
              <c:layout>
                <c:manualLayout>
                  <c:x val="0.24661855397571705"/>
                  <c:y val="-0.28776251083913845"/>
                </c:manualLayout>
              </c:layout>
              <c:tx>
                <c:rich>
                  <a:bodyPr/>
                  <a:lstStyle/>
                  <a:p>
                    <a:pPr>
                      <a:defRPr sz="1000"/>
                    </a:pPr>
                    <a:r>
                      <a:rPr lang="en-US" baseline="0"/>
                      <a:t>y = 4261x</a:t>
                    </a:r>
                    <a:r>
                      <a:rPr lang="en-US" baseline="30000"/>
                      <a:t>0,144</a:t>
                    </a:r>
                    <a:endParaRPr lang="en-US"/>
                  </a:p>
                </c:rich>
              </c:tx>
              <c:numFmt formatCode="General" sourceLinked="0"/>
            </c:trendlineLbl>
          </c:trendline>
          <c:xVal>
            <c:numRef>
              <c:f>Hoja9!$H$33:$H$73</c:f>
              <c:numCache>
                <c:formatCode>0</c:formatCode>
                <c:ptCount val="41"/>
                <c:pt idx="0">
                  <c:v>209.27949599999977</c:v>
                </c:pt>
                <c:pt idx="1">
                  <c:v>74.936176000000003</c:v>
                </c:pt>
                <c:pt idx="2">
                  <c:v>27.811559999999997</c:v>
                </c:pt>
                <c:pt idx="3">
                  <c:v>73.811560000000114</c:v>
                </c:pt>
                <c:pt idx="4">
                  <c:v>119.81156000000011</c:v>
                </c:pt>
                <c:pt idx="5">
                  <c:v>165.81155999999999</c:v>
                </c:pt>
                <c:pt idx="6">
                  <c:v>187.46198800000019</c:v>
                </c:pt>
                <c:pt idx="7">
                  <c:v>117.27949599999998</c:v>
                </c:pt>
                <c:pt idx="8">
                  <c:v>163.27949599999977</c:v>
                </c:pt>
                <c:pt idx="9">
                  <c:v>141.46198800000019</c:v>
                </c:pt>
                <c:pt idx="10">
                  <c:v>64.655963999999983</c:v>
                </c:pt>
                <c:pt idx="11">
                  <c:v>147.45596399999999</c:v>
                </c:pt>
                <c:pt idx="12">
                  <c:v>110.655964</c:v>
                </c:pt>
                <c:pt idx="13">
                  <c:v>202.65596399999998</c:v>
                </c:pt>
                <c:pt idx="14">
                  <c:v>107.60418800000001</c:v>
                </c:pt>
                <c:pt idx="15">
                  <c:v>199.60418800000002</c:v>
                </c:pt>
                <c:pt idx="16">
                  <c:v>236.404188</c:v>
                </c:pt>
                <c:pt idx="17">
                  <c:v>153.60418799999999</c:v>
                </c:pt>
                <c:pt idx="18">
                  <c:v>147.0666688</c:v>
                </c:pt>
                <c:pt idx="19">
                  <c:v>183.86666880000001</c:v>
                </c:pt>
                <c:pt idx="20">
                  <c:v>220.66666880000002</c:v>
                </c:pt>
                <c:pt idx="21">
                  <c:v>47.761000000000003</c:v>
                </c:pt>
                <c:pt idx="22">
                  <c:v>61.561</c:v>
                </c:pt>
                <c:pt idx="23">
                  <c:v>112.161</c:v>
                </c:pt>
                <c:pt idx="24">
                  <c:v>162.76100000000002</c:v>
                </c:pt>
                <c:pt idx="25">
                  <c:v>131.76624000000001</c:v>
                </c:pt>
                <c:pt idx="26">
                  <c:v>173.36624000000029</c:v>
                </c:pt>
                <c:pt idx="27">
                  <c:v>214.96624000000025</c:v>
                </c:pt>
                <c:pt idx="28">
                  <c:v>256.56623999999937</c:v>
                </c:pt>
                <c:pt idx="29">
                  <c:v>86.649999999999991</c:v>
                </c:pt>
                <c:pt idx="30">
                  <c:v>128.25</c:v>
                </c:pt>
                <c:pt idx="31">
                  <c:v>169.85000000000025</c:v>
                </c:pt>
                <c:pt idx="32">
                  <c:v>211.45000000000007</c:v>
                </c:pt>
                <c:pt idx="33">
                  <c:v>71.27949599999998</c:v>
                </c:pt>
                <c:pt idx="34">
                  <c:v>53.5249156715929</c:v>
                </c:pt>
                <c:pt idx="35">
                  <c:v>72.724915671592896</c:v>
                </c:pt>
                <c:pt idx="36">
                  <c:v>91.924915671592927</c:v>
                </c:pt>
                <c:pt idx="37">
                  <c:v>111.1249156715929</c:v>
                </c:pt>
                <c:pt idx="38">
                  <c:v>150.39534400000022</c:v>
                </c:pt>
                <c:pt idx="39">
                  <c:v>97.955343999999982</c:v>
                </c:pt>
                <c:pt idx="40">
                  <c:v>202.83534400000025</c:v>
                </c:pt>
              </c:numCache>
            </c:numRef>
          </c:xVal>
          <c:yVal>
            <c:numRef>
              <c:f>Hoja9!$K$33:$K$73</c:f>
              <c:numCache>
                <c:formatCode>0</c:formatCode>
                <c:ptCount val="41"/>
                <c:pt idx="0">
                  <c:v>11443.337024732375</c:v>
                </c:pt>
                <c:pt idx="1">
                  <c:v>8977.361436377827</c:v>
                </c:pt>
                <c:pt idx="2">
                  <c:v>9673</c:v>
                </c:pt>
                <c:pt idx="3">
                  <c:v>10300</c:v>
                </c:pt>
                <c:pt idx="4">
                  <c:v>10731</c:v>
                </c:pt>
                <c:pt idx="5">
                  <c:v>11207</c:v>
                </c:pt>
                <c:pt idx="6">
                  <c:v>11704.681872749106</c:v>
                </c:pt>
                <c:pt idx="7">
                  <c:v>10861.561119293056</c:v>
                </c:pt>
                <c:pt idx="8">
                  <c:v>10578.661844484623</c:v>
                </c:pt>
                <c:pt idx="9">
                  <c:v>12711.86440677967</c:v>
                </c:pt>
                <c:pt idx="10">
                  <c:v>8218.2774490466909</c:v>
                </c:pt>
                <c:pt idx="11">
                  <c:v>8053.9119000657547</c:v>
                </c:pt>
                <c:pt idx="12">
                  <c:v>6163.70808678501</c:v>
                </c:pt>
                <c:pt idx="13">
                  <c:v>8547.0085470085469</c:v>
                </c:pt>
                <c:pt idx="14">
                  <c:v>7598.7841945288828</c:v>
                </c:pt>
                <c:pt idx="15">
                  <c:v>8510.6382978723577</c:v>
                </c:pt>
                <c:pt idx="16">
                  <c:v>8814.5896656534806</c:v>
                </c:pt>
                <c:pt idx="17">
                  <c:v>8206.6869300911676</c:v>
                </c:pt>
                <c:pt idx="18" formatCode="General">
                  <c:v>10871</c:v>
                </c:pt>
                <c:pt idx="19" formatCode="General">
                  <c:v>11419</c:v>
                </c:pt>
                <c:pt idx="20" formatCode="General">
                  <c:v>11419</c:v>
                </c:pt>
                <c:pt idx="21">
                  <c:v>3389.4598731685992</c:v>
                </c:pt>
                <c:pt idx="22">
                  <c:v>5106.0572928056044</c:v>
                </c:pt>
                <c:pt idx="23">
                  <c:v>5144.325388147824</c:v>
                </c:pt>
                <c:pt idx="24">
                  <c:v>5406.735184780232</c:v>
                </c:pt>
                <c:pt idx="25" formatCode="General">
                  <c:v>6100</c:v>
                </c:pt>
                <c:pt idx="26" formatCode="General">
                  <c:v>6575</c:v>
                </c:pt>
                <c:pt idx="27" formatCode="General">
                  <c:v>6725</c:v>
                </c:pt>
                <c:pt idx="28" formatCode="General">
                  <c:v>6625</c:v>
                </c:pt>
                <c:pt idx="29" formatCode="General">
                  <c:v>10710</c:v>
                </c:pt>
                <c:pt idx="30" formatCode="General">
                  <c:v>9580</c:v>
                </c:pt>
                <c:pt idx="31" formatCode="General">
                  <c:v>9630</c:v>
                </c:pt>
                <c:pt idx="32" formatCode="General">
                  <c:v>11950</c:v>
                </c:pt>
                <c:pt idx="33">
                  <c:v>11292.691883951527</c:v>
                </c:pt>
                <c:pt idx="34">
                  <c:v>7894.7368421052615</c:v>
                </c:pt>
                <c:pt idx="35">
                  <c:v>7565.7894736842109</c:v>
                </c:pt>
                <c:pt idx="36">
                  <c:v>8881.5789473684217</c:v>
                </c:pt>
                <c:pt idx="37">
                  <c:v>9013.1578947368416</c:v>
                </c:pt>
                <c:pt idx="38">
                  <c:v>8560.7276618512587</c:v>
                </c:pt>
                <c:pt idx="39">
                  <c:v>7751.9379844961195</c:v>
                </c:pt>
                <c:pt idx="40">
                  <c:v>9106.4314171883889</c:v>
                </c:pt>
              </c:numCache>
            </c:numRef>
          </c:yVal>
        </c:ser>
        <c:axId val="202921088"/>
        <c:axId val="202923008"/>
      </c:scatterChart>
      <c:valAx>
        <c:axId val="20292108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 s+f (Kg/ha)</a:t>
                </a:r>
              </a:p>
            </c:rich>
          </c:tx>
          <c:layout/>
        </c:title>
        <c:numFmt formatCode="0" sourceLinked="1"/>
        <c:majorTickMark val="none"/>
        <c:tickLblPos val="nextTo"/>
        <c:spPr>
          <a:ln w="19050">
            <a:solidFill>
              <a:schemeClr val="tx1"/>
            </a:solidFill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AR"/>
          </a:p>
        </c:txPr>
        <c:crossAx val="202923008"/>
        <c:crosses val="autoZero"/>
        <c:crossBetween val="midCat"/>
      </c:valAx>
      <c:valAx>
        <c:axId val="202923008"/>
        <c:scaling>
          <c:orientation val="minMax"/>
        </c:scaling>
        <c:axPos val="l"/>
        <c:majorGridlines>
          <c:spPr>
            <a:ln>
              <a:solidFill>
                <a:schemeClr val="tx1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Rend (Kg/ha)</a:t>
                </a:r>
              </a:p>
            </c:rich>
          </c:tx>
          <c:layout/>
        </c:title>
        <c:numFmt formatCode="0" sourceLinked="1"/>
        <c:majorTickMark val="none"/>
        <c:tickLblPos val="nextTo"/>
        <c:spPr>
          <a:ln w="19050">
            <a:solidFill>
              <a:schemeClr val="tx1"/>
            </a:solidFill>
          </a:ln>
        </c:spPr>
        <c:crossAx val="202921088"/>
        <c:crosses val="autoZero"/>
        <c:crossBetween val="midCat"/>
      </c:valAx>
    </c:plotArea>
    <c:legend>
      <c:legendPos val="r"/>
      <c:legendEntry>
        <c:idx val="4"/>
        <c:delete val="1"/>
      </c:legendEntry>
      <c:legendEntry>
        <c:idx val="0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ayout>
        <c:manualLayout>
          <c:xMode val="edge"/>
          <c:yMode val="edge"/>
          <c:x val="0.8374482901867486"/>
          <c:y val="0.51339886283615876"/>
          <c:w val="0.13739957325478167"/>
          <c:h val="0.1603806065261798"/>
        </c:manualLayout>
      </c:layout>
      <c:txPr>
        <a:bodyPr/>
        <a:lstStyle/>
        <a:p>
          <a:pPr>
            <a:defRPr sz="1000"/>
          </a:pPr>
          <a:endParaRPr lang="es-AR"/>
        </a:p>
      </c:txPr>
    </c:legend>
    <c:plotVisOnly val="1"/>
    <c:dispBlanksAs val="gap"/>
  </c:chart>
  <c:spPr>
    <a:ln w="19050">
      <a:solidFill>
        <a:schemeClr val="tx1"/>
      </a:solidFill>
    </a:ln>
  </c:spPr>
  <c:txPr>
    <a:bodyPr/>
    <a:lstStyle/>
    <a:p>
      <a:pPr>
        <a:defRPr sz="1200" b="1"/>
      </a:pPr>
      <a:endParaRPr lang="es-AR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B87BBB-9CD2-4F2B-8935-5793068C996C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</dgm:pt>
    <dgm:pt modelId="{A6E76E58-C57D-47F4-B753-633B5691B234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AR" sz="1400" b="1" i="0" dirty="0" smtClean="0"/>
            <a:t>8208 </a:t>
          </a:r>
          <a:r>
            <a:rPr lang="es-AR" sz="1200" b="1" i="0" dirty="0" smtClean="0"/>
            <a:t>Kg/ha</a:t>
          </a:r>
          <a:endParaRPr lang="es-AR" sz="1200" b="1" i="0" dirty="0"/>
        </a:p>
      </dgm:t>
    </dgm:pt>
    <dgm:pt modelId="{35EA2C51-6BD7-4483-9CB5-B8BC7937D558}" type="parTrans" cxnId="{9111E6B3-BD7E-4F85-8B01-CEFD34037C38}">
      <dgm:prSet/>
      <dgm:spPr/>
      <dgm:t>
        <a:bodyPr/>
        <a:lstStyle/>
        <a:p>
          <a:endParaRPr lang="es-AR"/>
        </a:p>
      </dgm:t>
    </dgm:pt>
    <dgm:pt modelId="{772F8414-48B0-4675-8140-307292E76BB6}" type="sibTrans" cxnId="{9111E6B3-BD7E-4F85-8B01-CEFD34037C38}">
      <dgm:prSet/>
      <dgm:spPr/>
      <dgm:t>
        <a:bodyPr/>
        <a:lstStyle/>
        <a:p>
          <a:endParaRPr lang="es-AR"/>
        </a:p>
      </dgm:t>
    </dgm:pt>
    <dgm:pt modelId="{3D140B00-972F-4607-9421-9F2AB67B9ADF}" type="pres">
      <dgm:prSet presAssocID="{42B87BBB-9CD2-4F2B-8935-5793068C996C}" presName="Name0" presStyleCnt="0">
        <dgm:presLayoutVars>
          <dgm:chMax val="7"/>
          <dgm:resizeHandles val="exact"/>
        </dgm:presLayoutVars>
      </dgm:prSet>
      <dgm:spPr/>
    </dgm:pt>
    <dgm:pt modelId="{B927D84F-1F73-4F8D-815C-ECE364FC14A1}" type="pres">
      <dgm:prSet presAssocID="{42B87BBB-9CD2-4F2B-8935-5793068C996C}" presName="comp1" presStyleCnt="0"/>
      <dgm:spPr/>
    </dgm:pt>
    <dgm:pt modelId="{AE23212E-EA81-4C79-BEA3-0A406802154D}" type="pres">
      <dgm:prSet presAssocID="{42B87BBB-9CD2-4F2B-8935-5793068C996C}" presName="circle1" presStyleLbl="node1" presStyleIdx="0" presStyleCnt="1"/>
      <dgm:spPr/>
      <dgm:t>
        <a:bodyPr/>
        <a:lstStyle/>
        <a:p>
          <a:endParaRPr lang="es-AR"/>
        </a:p>
      </dgm:t>
    </dgm:pt>
    <dgm:pt modelId="{6F382B72-2135-420C-AB5F-1EB8FF4F5031}" type="pres">
      <dgm:prSet presAssocID="{42B87BBB-9CD2-4F2B-8935-5793068C996C}" presName="c1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4A72212D-8AE8-41D6-B570-5C6254EBCB73}" type="presOf" srcId="{42B87BBB-9CD2-4F2B-8935-5793068C996C}" destId="{3D140B00-972F-4607-9421-9F2AB67B9ADF}" srcOrd="0" destOrd="0" presId="urn:microsoft.com/office/officeart/2005/8/layout/venn2"/>
    <dgm:cxn modelId="{EA427ABA-2A5C-4CF7-B69A-6A5DD75CF888}" type="presOf" srcId="{A6E76E58-C57D-47F4-B753-633B5691B234}" destId="{AE23212E-EA81-4C79-BEA3-0A406802154D}" srcOrd="0" destOrd="0" presId="urn:microsoft.com/office/officeart/2005/8/layout/venn2"/>
    <dgm:cxn modelId="{9111E6B3-BD7E-4F85-8B01-CEFD34037C38}" srcId="{42B87BBB-9CD2-4F2B-8935-5793068C996C}" destId="{A6E76E58-C57D-47F4-B753-633B5691B234}" srcOrd="0" destOrd="0" parTransId="{35EA2C51-6BD7-4483-9CB5-B8BC7937D558}" sibTransId="{772F8414-48B0-4675-8140-307292E76BB6}"/>
    <dgm:cxn modelId="{0A858E56-D146-44CB-AE00-83C9036DD9FC}" type="presOf" srcId="{A6E76E58-C57D-47F4-B753-633B5691B234}" destId="{6F382B72-2135-420C-AB5F-1EB8FF4F5031}" srcOrd="1" destOrd="0" presId="urn:microsoft.com/office/officeart/2005/8/layout/venn2"/>
    <dgm:cxn modelId="{ABAC18DF-8C2A-4B50-8644-AD0A4AD68BE5}" type="presParOf" srcId="{3D140B00-972F-4607-9421-9F2AB67B9ADF}" destId="{B927D84F-1F73-4F8D-815C-ECE364FC14A1}" srcOrd="0" destOrd="0" presId="urn:microsoft.com/office/officeart/2005/8/layout/venn2"/>
    <dgm:cxn modelId="{22852148-67F1-402D-A642-33609DE9BCD9}" type="presParOf" srcId="{B927D84F-1F73-4F8D-815C-ECE364FC14A1}" destId="{AE23212E-EA81-4C79-BEA3-0A406802154D}" srcOrd="0" destOrd="0" presId="urn:microsoft.com/office/officeart/2005/8/layout/venn2"/>
    <dgm:cxn modelId="{59385265-78A1-40DA-A514-0C7E338DCE80}" type="presParOf" srcId="{B927D84F-1F73-4F8D-815C-ECE364FC14A1}" destId="{6F382B72-2135-420C-AB5F-1EB8FF4F5031}" srcOrd="1" destOrd="0" presId="urn:microsoft.com/office/officeart/2005/8/layout/venn2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2B87BBB-9CD2-4F2B-8935-5793068C996C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</dgm:pt>
    <dgm:pt modelId="{A6E76E58-C57D-47F4-B753-633B5691B234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AR" sz="1200" b="1" dirty="0" smtClean="0"/>
            <a:t>CV(%)</a:t>
          </a:r>
          <a:endParaRPr lang="es-AR" sz="1200" b="1" i="0" dirty="0"/>
        </a:p>
      </dgm:t>
    </dgm:pt>
    <dgm:pt modelId="{35EA2C51-6BD7-4483-9CB5-B8BC7937D558}" type="parTrans" cxnId="{9111E6B3-BD7E-4F85-8B01-CEFD34037C38}">
      <dgm:prSet/>
      <dgm:spPr/>
      <dgm:t>
        <a:bodyPr/>
        <a:lstStyle/>
        <a:p>
          <a:endParaRPr lang="es-AR"/>
        </a:p>
      </dgm:t>
    </dgm:pt>
    <dgm:pt modelId="{772F8414-48B0-4675-8140-307292E76BB6}" type="sibTrans" cxnId="{9111E6B3-BD7E-4F85-8B01-CEFD34037C38}">
      <dgm:prSet/>
      <dgm:spPr/>
      <dgm:t>
        <a:bodyPr/>
        <a:lstStyle/>
        <a:p>
          <a:endParaRPr lang="es-AR"/>
        </a:p>
      </dgm:t>
    </dgm:pt>
    <dgm:pt modelId="{87C034A7-7DAD-4224-B32B-7ECDC3FB73C0}">
      <dgm:prSet phldrT="[Texto]" custT="1"/>
      <dgm:spPr>
        <a:solidFill>
          <a:srgbClr val="FF0000"/>
        </a:solidFill>
      </dgm:spPr>
      <dgm:t>
        <a:bodyPr/>
        <a:lstStyle/>
        <a:p>
          <a:r>
            <a:rPr lang="es-AR" sz="1200" b="1" dirty="0" err="1" smtClean="0"/>
            <a:t>Rend</a:t>
          </a:r>
          <a:r>
            <a:rPr lang="es-AR" sz="1200" b="1" dirty="0" smtClean="0"/>
            <a:t> (Kg/ha)</a:t>
          </a:r>
          <a:endParaRPr lang="es-AR" sz="1200" b="1" dirty="0"/>
        </a:p>
      </dgm:t>
    </dgm:pt>
    <dgm:pt modelId="{FA91FBD5-19AA-420C-887E-E3FEF4E8E452}" type="parTrans" cxnId="{CF52A09F-7BD6-48CA-89AC-E6A28DEC4A11}">
      <dgm:prSet/>
      <dgm:spPr/>
      <dgm:t>
        <a:bodyPr/>
        <a:lstStyle/>
        <a:p>
          <a:endParaRPr lang="es-AR"/>
        </a:p>
      </dgm:t>
    </dgm:pt>
    <dgm:pt modelId="{8EF4C827-88E0-4BA3-A518-011EEB6168FE}" type="sibTrans" cxnId="{CF52A09F-7BD6-48CA-89AC-E6A28DEC4A11}">
      <dgm:prSet/>
      <dgm:spPr/>
      <dgm:t>
        <a:bodyPr/>
        <a:lstStyle/>
        <a:p>
          <a:endParaRPr lang="es-AR"/>
        </a:p>
      </dgm:t>
    </dgm:pt>
    <dgm:pt modelId="{3D140B00-972F-4607-9421-9F2AB67B9ADF}" type="pres">
      <dgm:prSet presAssocID="{42B87BBB-9CD2-4F2B-8935-5793068C996C}" presName="Name0" presStyleCnt="0">
        <dgm:presLayoutVars>
          <dgm:chMax val="7"/>
          <dgm:resizeHandles val="exact"/>
        </dgm:presLayoutVars>
      </dgm:prSet>
      <dgm:spPr/>
    </dgm:pt>
    <dgm:pt modelId="{B927D84F-1F73-4F8D-815C-ECE364FC14A1}" type="pres">
      <dgm:prSet presAssocID="{42B87BBB-9CD2-4F2B-8935-5793068C996C}" presName="comp1" presStyleCnt="0"/>
      <dgm:spPr/>
    </dgm:pt>
    <dgm:pt modelId="{AE23212E-EA81-4C79-BEA3-0A406802154D}" type="pres">
      <dgm:prSet presAssocID="{42B87BBB-9CD2-4F2B-8935-5793068C996C}" presName="circle1" presStyleLbl="node1" presStyleIdx="0" presStyleCnt="2"/>
      <dgm:spPr/>
      <dgm:t>
        <a:bodyPr/>
        <a:lstStyle/>
        <a:p>
          <a:endParaRPr lang="es-AR"/>
        </a:p>
      </dgm:t>
    </dgm:pt>
    <dgm:pt modelId="{6F382B72-2135-420C-AB5F-1EB8FF4F5031}" type="pres">
      <dgm:prSet presAssocID="{42B87BBB-9CD2-4F2B-8935-5793068C996C}" presName="c1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844CDC9D-F30B-40CA-B91E-B6A900930E1C}" type="pres">
      <dgm:prSet presAssocID="{42B87BBB-9CD2-4F2B-8935-5793068C996C}" presName="comp2" presStyleCnt="0"/>
      <dgm:spPr/>
    </dgm:pt>
    <dgm:pt modelId="{FF70A7F4-A942-4BC3-B07C-300D2C2FBE12}" type="pres">
      <dgm:prSet presAssocID="{42B87BBB-9CD2-4F2B-8935-5793068C996C}" presName="circle2" presStyleLbl="node1" presStyleIdx="1" presStyleCnt="2" custScaleX="104348" custScaleY="92715" custLinFactNeighborY="24324"/>
      <dgm:spPr/>
      <dgm:t>
        <a:bodyPr/>
        <a:lstStyle/>
        <a:p>
          <a:endParaRPr lang="es-AR"/>
        </a:p>
      </dgm:t>
    </dgm:pt>
    <dgm:pt modelId="{BB9B16F9-B06A-444C-8FBC-498DAAAC9373}" type="pres">
      <dgm:prSet presAssocID="{42B87BBB-9CD2-4F2B-8935-5793068C996C}" presName="c2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74CF1617-ED56-4B60-AF94-359099A2CA8F}" type="presOf" srcId="{A6E76E58-C57D-47F4-B753-633B5691B234}" destId="{AE23212E-EA81-4C79-BEA3-0A406802154D}" srcOrd="0" destOrd="0" presId="urn:microsoft.com/office/officeart/2005/8/layout/venn2"/>
    <dgm:cxn modelId="{89C97970-A1FA-4EE7-93A2-A4C08B2DB14D}" type="presOf" srcId="{87C034A7-7DAD-4224-B32B-7ECDC3FB73C0}" destId="{FF70A7F4-A942-4BC3-B07C-300D2C2FBE12}" srcOrd="0" destOrd="0" presId="urn:microsoft.com/office/officeart/2005/8/layout/venn2"/>
    <dgm:cxn modelId="{27EC7207-1657-47F3-98DF-0BA1966081A4}" type="presOf" srcId="{42B87BBB-9CD2-4F2B-8935-5793068C996C}" destId="{3D140B00-972F-4607-9421-9F2AB67B9ADF}" srcOrd="0" destOrd="0" presId="urn:microsoft.com/office/officeart/2005/8/layout/venn2"/>
    <dgm:cxn modelId="{B4E62B25-E3F4-402D-AFF1-26F32C2516ED}" type="presOf" srcId="{A6E76E58-C57D-47F4-B753-633B5691B234}" destId="{6F382B72-2135-420C-AB5F-1EB8FF4F5031}" srcOrd="1" destOrd="0" presId="urn:microsoft.com/office/officeart/2005/8/layout/venn2"/>
    <dgm:cxn modelId="{9111E6B3-BD7E-4F85-8B01-CEFD34037C38}" srcId="{42B87BBB-9CD2-4F2B-8935-5793068C996C}" destId="{A6E76E58-C57D-47F4-B753-633B5691B234}" srcOrd="0" destOrd="0" parTransId="{35EA2C51-6BD7-4483-9CB5-B8BC7937D558}" sibTransId="{772F8414-48B0-4675-8140-307292E76BB6}"/>
    <dgm:cxn modelId="{1DE605D0-2A5D-48B0-A22F-DAF06C2DB6A5}" type="presOf" srcId="{87C034A7-7DAD-4224-B32B-7ECDC3FB73C0}" destId="{BB9B16F9-B06A-444C-8FBC-498DAAAC9373}" srcOrd="1" destOrd="0" presId="urn:microsoft.com/office/officeart/2005/8/layout/venn2"/>
    <dgm:cxn modelId="{CF52A09F-7BD6-48CA-89AC-E6A28DEC4A11}" srcId="{42B87BBB-9CD2-4F2B-8935-5793068C996C}" destId="{87C034A7-7DAD-4224-B32B-7ECDC3FB73C0}" srcOrd="1" destOrd="0" parTransId="{FA91FBD5-19AA-420C-887E-E3FEF4E8E452}" sibTransId="{8EF4C827-88E0-4BA3-A518-011EEB6168FE}"/>
    <dgm:cxn modelId="{6EE3A751-99D4-4837-8168-4E357B05A1FB}" type="presParOf" srcId="{3D140B00-972F-4607-9421-9F2AB67B9ADF}" destId="{B927D84F-1F73-4F8D-815C-ECE364FC14A1}" srcOrd="0" destOrd="0" presId="urn:microsoft.com/office/officeart/2005/8/layout/venn2"/>
    <dgm:cxn modelId="{DB78D8D5-2E4E-4EC0-944D-35B87083110C}" type="presParOf" srcId="{B927D84F-1F73-4F8D-815C-ECE364FC14A1}" destId="{AE23212E-EA81-4C79-BEA3-0A406802154D}" srcOrd="0" destOrd="0" presId="urn:microsoft.com/office/officeart/2005/8/layout/venn2"/>
    <dgm:cxn modelId="{0B55E550-AA2C-4ADB-B213-B9BB327205A5}" type="presParOf" srcId="{B927D84F-1F73-4F8D-815C-ECE364FC14A1}" destId="{6F382B72-2135-420C-AB5F-1EB8FF4F5031}" srcOrd="1" destOrd="0" presId="urn:microsoft.com/office/officeart/2005/8/layout/venn2"/>
    <dgm:cxn modelId="{A97D222A-D3CB-4ACE-826C-0AF3040DF925}" type="presParOf" srcId="{3D140B00-972F-4607-9421-9F2AB67B9ADF}" destId="{844CDC9D-F30B-40CA-B91E-B6A900930E1C}" srcOrd="1" destOrd="0" presId="urn:microsoft.com/office/officeart/2005/8/layout/venn2"/>
    <dgm:cxn modelId="{2CFCAE16-E42C-485E-9CA4-8E35226AE414}" type="presParOf" srcId="{844CDC9D-F30B-40CA-B91E-B6A900930E1C}" destId="{FF70A7F4-A942-4BC3-B07C-300D2C2FBE12}" srcOrd="0" destOrd="0" presId="urn:microsoft.com/office/officeart/2005/8/layout/venn2"/>
    <dgm:cxn modelId="{95325756-0438-41C8-910F-A4A75D4A37C2}" type="presParOf" srcId="{844CDC9D-F30B-40CA-B91E-B6A900930E1C}" destId="{BB9B16F9-B06A-444C-8FBC-498DAAAC9373}" srcOrd="1" destOrd="0" presId="urn:microsoft.com/office/officeart/2005/8/layout/venn2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2B87BBB-9CD2-4F2B-8935-5793068C996C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</dgm:pt>
    <dgm:pt modelId="{A6E76E58-C57D-47F4-B753-633B5691B234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AR" sz="1200" b="1" dirty="0" smtClean="0"/>
            <a:t>24%</a:t>
          </a:r>
          <a:endParaRPr lang="es-AR" sz="1200" b="1" i="0" dirty="0"/>
        </a:p>
      </dgm:t>
    </dgm:pt>
    <dgm:pt modelId="{35EA2C51-6BD7-4483-9CB5-B8BC7937D558}" type="parTrans" cxnId="{9111E6B3-BD7E-4F85-8B01-CEFD34037C38}">
      <dgm:prSet/>
      <dgm:spPr/>
      <dgm:t>
        <a:bodyPr/>
        <a:lstStyle/>
        <a:p>
          <a:endParaRPr lang="es-AR"/>
        </a:p>
      </dgm:t>
    </dgm:pt>
    <dgm:pt modelId="{772F8414-48B0-4675-8140-307292E76BB6}" type="sibTrans" cxnId="{9111E6B3-BD7E-4F85-8B01-CEFD34037C38}">
      <dgm:prSet/>
      <dgm:spPr/>
      <dgm:t>
        <a:bodyPr/>
        <a:lstStyle/>
        <a:p>
          <a:endParaRPr lang="es-AR"/>
        </a:p>
      </dgm:t>
    </dgm:pt>
    <dgm:pt modelId="{87C034A7-7DAD-4224-B32B-7ECDC3FB73C0}">
      <dgm:prSet phldrT="[Texto]" custT="1"/>
      <dgm:spPr>
        <a:solidFill>
          <a:srgbClr val="92D050"/>
        </a:solidFill>
      </dgm:spPr>
      <dgm:t>
        <a:bodyPr/>
        <a:lstStyle/>
        <a:p>
          <a:r>
            <a:rPr lang="es-AR" sz="1200" b="1" dirty="0" smtClean="0"/>
            <a:t>3847</a:t>
          </a:r>
          <a:endParaRPr lang="es-AR" sz="1200" b="1" dirty="0"/>
        </a:p>
      </dgm:t>
    </dgm:pt>
    <dgm:pt modelId="{FA91FBD5-19AA-420C-887E-E3FEF4E8E452}" type="parTrans" cxnId="{CF52A09F-7BD6-48CA-89AC-E6A28DEC4A11}">
      <dgm:prSet/>
      <dgm:spPr/>
      <dgm:t>
        <a:bodyPr/>
        <a:lstStyle/>
        <a:p>
          <a:endParaRPr lang="es-AR"/>
        </a:p>
      </dgm:t>
    </dgm:pt>
    <dgm:pt modelId="{8EF4C827-88E0-4BA3-A518-011EEB6168FE}" type="sibTrans" cxnId="{CF52A09F-7BD6-48CA-89AC-E6A28DEC4A11}">
      <dgm:prSet/>
      <dgm:spPr/>
      <dgm:t>
        <a:bodyPr/>
        <a:lstStyle/>
        <a:p>
          <a:endParaRPr lang="es-AR"/>
        </a:p>
      </dgm:t>
    </dgm:pt>
    <dgm:pt modelId="{3D140B00-972F-4607-9421-9F2AB67B9ADF}" type="pres">
      <dgm:prSet presAssocID="{42B87BBB-9CD2-4F2B-8935-5793068C996C}" presName="Name0" presStyleCnt="0">
        <dgm:presLayoutVars>
          <dgm:chMax val="7"/>
          <dgm:resizeHandles val="exact"/>
        </dgm:presLayoutVars>
      </dgm:prSet>
      <dgm:spPr/>
    </dgm:pt>
    <dgm:pt modelId="{B927D84F-1F73-4F8D-815C-ECE364FC14A1}" type="pres">
      <dgm:prSet presAssocID="{42B87BBB-9CD2-4F2B-8935-5793068C996C}" presName="comp1" presStyleCnt="0"/>
      <dgm:spPr/>
    </dgm:pt>
    <dgm:pt modelId="{AE23212E-EA81-4C79-BEA3-0A406802154D}" type="pres">
      <dgm:prSet presAssocID="{42B87BBB-9CD2-4F2B-8935-5793068C996C}" presName="circle1" presStyleLbl="node1" presStyleIdx="0" presStyleCnt="2"/>
      <dgm:spPr/>
      <dgm:t>
        <a:bodyPr/>
        <a:lstStyle/>
        <a:p>
          <a:endParaRPr lang="es-AR"/>
        </a:p>
      </dgm:t>
    </dgm:pt>
    <dgm:pt modelId="{6F382B72-2135-420C-AB5F-1EB8FF4F5031}" type="pres">
      <dgm:prSet presAssocID="{42B87BBB-9CD2-4F2B-8935-5793068C996C}" presName="c1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844CDC9D-F30B-40CA-B91E-B6A900930E1C}" type="pres">
      <dgm:prSet presAssocID="{42B87BBB-9CD2-4F2B-8935-5793068C996C}" presName="comp2" presStyleCnt="0"/>
      <dgm:spPr/>
    </dgm:pt>
    <dgm:pt modelId="{FF70A7F4-A942-4BC3-B07C-300D2C2FBE12}" type="pres">
      <dgm:prSet presAssocID="{42B87BBB-9CD2-4F2B-8935-5793068C996C}" presName="circle2" presStyleLbl="node1" presStyleIdx="1" presStyleCnt="2" custScaleX="104762" custScaleY="92792" custLinFactNeighborY="24324"/>
      <dgm:spPr/>
      <dgm:t>
        <a:bodyPr/>
        <a:lstStyle/>
        <a:p>
          <a:endParaRPr lang="es-AR"/>
        </a:p>
      </dgm:t>
    </dgm:pt>
    <dgm:pt modelId="{BB9B16F9-B06A-444C-8FBC-498DAAAC9373}" type="pres">
      <dgm:prSet presAssocID="{42B87BBB-9CD2-4F2B-8935-5793068C996C}" presName="c2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DEAC59B8-131E-4ABC-9766-F9E3F52EE9AB}" type="presOf" srcId="{A6E76E58-C57D-47F4-B753-633B5691B234}" destId="{6F382B72-2135-420C-AB5F-1EB8FF4F5031}" srcOrd="1" destOrd="0" presId="urn:microsoft.com/office/officeart/2005/8/layout/venn2"/>
    <dgm:cxn modelId="{AC6CE9E6-D3E0-4183-AA1D-20F7F6809EB8}" type="presOf" srcId="{42B87BBB-9CD2-4F2B-8935-5793068C996C}" destId="{3D140B00-972F-4607-9421-9F2AB67B9ADF}" srcOrd="0" destOrd="0" presId="urn:microsoft.com/office/officeart/2005/8/layout/venn2"/>
    <dgm:cxn modelId="{9111E6B3-BD7E-4F85-8B01-CEFD34037C38}" srcId="{42B87BBB-9CD2-4F2B-8935-5793068C996C}" destId="{A6E76E58-C57D-47F4-B753-633B5691B234}" srcOrd="0" destOrd="0" parTransId="{35EA2C51-6BD7-4483-9CB5-B8BC7937D558}" sibTransId="{772F8414-48B0-4675-8140-307292E76BB6}"/>
    <dgm:cxn modelId="{6584D556-548A-4712-8D1C-7422703CD806}" type="presOf" srcId="{87C034A7-7DAD-4224-B32B-7ECDC3FB73C0}" destId="{FF70A7F4-A942-4BC3-B07C-300D2C2FBE12}" srcOrd="0" destOrd="0" presId="urn:microsoft.com/office/officeart/2005/8/layout/venn2"/>
    <dgm:cxn modelId="{69E52519-6165-41D5-AE97-0C109E534ADF}" type="presOf" srcId="{87C034A7-7DAD-4224-B32B-7ECDC3FB73C0}" destId="{BB9B16F9-B06A-444C-8FBC-498DAAAC9373}" srcOrd="1" destOrd="0" presId="urn:microsoft.com/office/officeart/2005/8/layout/venn2"/>
    <dgm:cxn modelId="{CF52A09F-7BD6-48CA-89AC-E6A28DEC4A11}" srcId="{42B87BBB-9CD2-4F2B-8935-5793068C996C}" destId="{87C034A7-7DAD-4224-B32B-7ECDC3FB73C0}" srcOrd="1" destOrd="0" parTransId="{FA91FBD5-19AA-420C-887E-E3FEF4E8E452}" sibTransId="{8EF4C827-88E0-4BA3-A518-011EEB6168FE}"/>
    <dgm:cxn modelId="{53CE3F6C-48DF-466B-B3DE-1673698C0A8A}" type="presOf" srcId="{A6E76E58-C57D-47F4-B753-633B5691B234}" destId="{AE23212E-EA81-4C79-BEA3-0A406802154D}" srcOrd="0" destOrd="0" presId="urn:microsoft.com/office/officeart/2005/8/layout/venn2"/>
    <dgm:cxn modelId="{41DD6B45-4A8E-46B4-9E1D-D3DCA1B7B90A}" type="presParOf" srcId="{3D140B00-972F-4607-9421-9F2AB67B9ADF}" destId="{B927D84F-1F73-4F8D-815C-ECE364FC14A1}" srcOrd="0" destOrd="0" presId="urn:microsoft.com/office/officeart/2005/8/layout/venn2"/>
    <dgm:cxn modelId="{8FD4DDD9-635E-492C-8434-EB3EDED801FA}" type="presParOf" srcId="{B927D84F-1F73-4F8D-815C-ECE364FC14A1}" destId="{AE23212E-EA81-4C79-BEA3-0A406802154D}" srcOrd="0" destOrd="0" presId="urn:microsoft.com/office/officeart/2005/8/layout/venn2"/>
    <dgm:cxn modelId="{D4A2F870-C50E-4BDC-9DA1-48DCFBF4F8D7}" type="presParOf" srcId="{B927D84F-1F73-4F8D-815C-ECE364FC14A1}" destId="{6F382B72-2135-420C-AB5F-1EB8FF4F5031}" srcOrd="1" destOrd="0" presId="urn:microsoft.com/office/officeart/2005/8/layout/venn2"/>
    <dgm:cxn modelId="{005ECBDB-BD13-4A0A-A2DF-B4EEE7CD3771}" type="presParOf" srcId="{3D140B00-972F-4607-9421-9F2AB67B9ADF}" destId="{844CDC9D-F30B-40CA-B91E-B6A900930E1C}" srcOrd="1" destOrd="0" presId="urn:microsoft.com/office/officeart/2005/8/layout/venn2"/>
    <dgm:cxn modelId="{F6871608-46B9-419F-A3BA-6908A206C157}" type="presParOf" srcId="{844CDC9D-F30B-40CA-B91E-B6A900930E1C}" destId="{FF70A7F4-A942-4BC3-B07C-300D2C2FBE12}" srcOrd="0" destOrd="0" presId="urn:microsoft.com/office/officeart/2005/8/layout/venn2"/>
    <dgm:cxn modelId="{026FF510-E738-495A-8ADE-81F8518F5EEF}" type="presParOf" srcId="{844CDC9D-F30B-40CA-B91E-B6A900930E1C}" destId="{BB9B16F9-B06A-444C-8FBC-498DAAAC9373}" srcOrd="1" destOrd="0" presId="urn:microsoft.com/office/officeart/2005/8/layout/venn2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2B87BBB-9CD2-4F2B-8935-5793068C996C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</dgm:pt>
    <dgm:pt modelId="{A6E76E58-C57D-47F4-B753-633B5691B234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AR" sz="1200" b="1" dirty="0" smtClean="0"/>
            <a:t>8%</a:t>
          </a:r>
          <a:endParaRPr lang="es-AR" sz="1200" b="1" i="0" dirty="0"/>
        </a:p>
      </dgm:t>
    </dgm:pt>
    <dgm:pt modelId="{35EA2C51-6BD7-4483-9CB5-B8BC7937D558}" type="parTrans" cxnId="{9111E6B3-BD7E-4F85-8B01-CEFD34037C38}">
      <dgm:prSet/>
      <dgm:spPr/>
      <dgm:t>
        <a:bodyPr/>
        <a:lstStyle/>
        <a:p>
          <a:endParaRPr lang="es-AR"/>
        </a:p>
      </dgm:t>
    </dgm:pt>
    <dgm:pt modelId="{772F8414-48B0-4675-8140-307292E76BB6}" type="sibTrans" cxnId="{9111E6B3-BD7E-4F85-8B01-CEFD34037C38}">
      <dgm:prSet/>
      <dgm:spPr/>
      <dgm:t>
        <a:bodyPr/>
        <a:lstStyle/>
        <a:p>
          <a:endParaRPr lang="es-AR"/>
        </a:p>
      </dgm:t>
    </dgm:pt>
    <dgm:pt modelId="{87C034A7-7DAD-4224-B32B-7ECDC3FB73C0}">
      <dgm:prSet phldrT="[Texto]" custT="1"/>
      <dgm:spPr>
        <a:solidFill>
          <a:srgbClr val="92D050"/>
        </a:solidFill>
      </dgm:spPr>
      <dgm:t>
        <a:bodyPr/>
        <a:lstStyle/>
        <a:p>
          <a:r>
            <a:rPr lang="es-AR" sz="1200" b="1" dirty="0" smtClean="0"/>
            <a:t>3611</a:t>
          </a:r>
          <a:endParaRPr lang="es-AR" sz="1200" b="1" dirty="0"/>
        </a:p>
      </dgm:t>
    </dgm:pt>
    <dgm:pt modelId="{FA91FBD5-19AA-420C-887E-E3FEF4E8E452}" type="parTrans" cxnId="{CF52A09F-7BD6-48CA-89AC-E6A28DEC4A11}">
      <dgm:prSet/>
      <dgm:spPr/>
      <dgm:t>
        <a:bodyPr/>
        <a:lstStyle/>
        <a:p>
          <a:endParaRPr lang="es-AR"/>
        </a:p>
      </dgm:t>
    </dgm:pt>
    <dgm:pt modelId="{8EF4C827-88E0-4BA3-A518-011EEB6168FE}" type="sibTrans" cxnId="{CF52A09F-7BD6-48CA-89AC-E6A28DEC4A11}">
      <dgm:prSet/>
      <dgm:spPr/>
      <dgm:t>
        <a:bodyPr/>
        <a:lstStyle/>
        <a:p>
          <a:endParaRPr lang="es-AR"/>
        </a:p>
      </dgm:t>
    </dgm:pt>
    <dgm:pt modelId="{3D140B00-972F-4607-9421-9F2AB67B9ADF}" type="pres">
      <dgm:prSet presAssocID="{42B87BBB-9CD2-4F2B-8935-5793068C996C}" presName="Name0" presStyleCnt="0">
        <dgm:presLayoutVars>
          <dgm:chMax val="7"/>
          <dgm:resizeHandles val="exact"/>
        </dgm:presLayoutVars>
      </dgm:prSet>
      <dgm:spPr/>
    </dgm:pt>
    <dgm:pt modelId="{B927D84F-1F73-4F8D-815C-ECE364FC14A1}" type="pres">
      <dgm:prSet presAssocID="{42B87BBB-9CD2-4F2B-8935-5793068C996C}" presName="comp1" presStyleCnt="0"/>
      <dgm:spPr/>
    </dgm:pt>
    <dgm:pt modelId="{AE23212E-EA81-4C79-BEA3-0A406802154D}" type="pres">
      <dgm:prSet presAssocID="{42B87BBB-9CD2-4F2B-8935-5793068C996C}" presName="circle1" presStyleLbl="node1" presStyleIdx="0" presStyleCnt="2"/>
      <dgm:spPr/>
      <dgm:t>
        <a:bodyPr/>
        <a:lstStyle/>
        <a:p>
          <a:endParaRPr lang="es-AR"/>
        </a:p>
      </dgm:t>
    </dgm:pt>
    <dgm:pt modelId="{6F382B72-2135-420C-AB5F-1EB8FF4F5031}" type="pres">
      <dgm:prSet presAssocID="{42B87BBB-9CD2-4F2B-8935-5793068C996C}" presName="c1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844CDC9D-F30B-40CA-B91E-B6A900930E1C}" type="pres">
      <dgm:prSet presAssocID="{42B87BBB-9CD2-4F2B-8935-5793068C996C}" presName="comp2" presStyleCnt="0"/>
      <dgm:spPr/>
    </dgm:pt>
    <dgm:pt modelId="{FF70A7F4-A942-4BC3-B07C-300D2C2FBE12}" type="pres">
      <dgm:prSet presAssocID="{42B87BBB-9CD2-4F2B-8935-5793068C996C}" presName="circle2" presStyleLbl="node1" presStyleIdx="1" presStyleCnt="2" custScaleX="114286" custScaleY="101158" custLinFactNeighborY="24324"/>
      <dgm:spPr/>
      <dgm:t>
        <a:bodyPr/>
        <a:lstStyle/>
        <a:p>
          <a:endParaRPr lang="es-AR"/>
        </a:p>
      </dgm:t>
    </dgm:pt>
    <dgm:pt modelId="{BB9B16F9-B06A-444C-8FBC-498DAAAC9373}" type="pres">
      <dgm:prSet presAssocID="{42B87BBB-9CD2-4F2B-8935-5793068C996C}" presName="c2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5B9B0F6C-B5BF-471A-9BAE-F331D27991CC}" type="presOf" srcId="{42B87BBB-9CD2-4F2B-8935-5793068C996C}" destId="{3D140B00-972F-4607-9421-9F2AB67B9ADF}" srcOrd="0" destOrd="0" presId="urn:microsoft.com/office/officeart/2005/8/layout/venn2"/>
    <dgm:cxn modelId="{2F6A3D23-3DFF-4D5F-91B8-810CE0130A8E}" type="presOf" srcId="{A6E76E58-C57D-47F4-B753-633B5691B234}" destId="{AE23212E-EA81-4C79-BEA3-0A406802154D}" srcOrd="0" destOrd="0" presId="urn:microsoft.com/office/officeart/2005/8/layout/venn2"/>
    <dgm:cxn modelId="{64BB1CE7-1164-4814-80A2-F032BED5BF4A}" type="presOf" srcId="{87C034A7-7DAD-4224-B32B-7ECDC3FB73C0}" destId="{FF70A7F4-A942-4BC3-B07C-300D2C2FBE12}" srcOrd="0" destOrd="0" presId="urn:microsoft.com/office/officeart/2005/8/layout/venn2"/>
    <dgm:cxn modelId="{9111E6B3-BD7E-4F85-8B01-CEFD34037C38}" srcId="{42B87BBB-9CD2-4F2B-8935-5793068C996C}" destId="{A6E76E58-C57D-47F4-B753-633B5691B234}" srcOrd="0" destOrd="0" parTransId="{35EA2C51-6BD7-4483-9CB5-B8BC7937D558}" sibTransId="{772F8414-48B0-4675-8140-307292E76BB6}"/>
    <dgm:cxn modelId="{82F57AEE-1233-434A-A241-3011F3A84845}" type="presOf" srcId="{A6E76E58-C57D-47F4-B753-633B5691B234}" destId="{6F382B72-2135-420C-AB5F-1EB8FF4F5031}" srcOrd="1" destOrd="0" presId="urn:microsoft.com/office/officeart/2005/8/layout/venn2"/>
    <dgm:cxn modelId="{CF52A09F-7BD6-48CA-89AC-E6A28DEC4A11}" srcId="{42B87BBB-9CD2-4F2B-8935-5793068C996C}" destId="{87C034A7-7DAD-4224-B32B-7ECDC3FB73C0}" srcOrd="1" destOrd="0" parTransId="{FA91FBD5-19AA-420C-887E-E3FEF4E8E452}" sibTransId="{8EF4C827-88E0-4BA3-A518-011EEB6168FE}"/>
    <dgm:cxn modelId="{39B5C214-C806-4883-B8A5-990E799247E4}" type="presOf" srcId="{87C034A7-7DAD-4224-B32B-7ECDC3FB73C0}" destId="{BB9B16F9-B06A-444C-8FBC-498DAAAC9373}" srcOrd="1" destOrd="0" presId="urn:microsoft.com/office/officeart/2005/8/layout/venn2"/>
    <dgm:cxn modelId="{310C1A5E-1265-4086-8162-3DCFA97FA88F}" type="presParOf" srcId="{3D140B00-972F-4607-9421-9F2AB67B9ADF}" destId="{B927D84F-1F73-4F8D-815C-ECE364FC14A1}" srcOrd="0" destOrd="0" presId="urn:microsoft.com/office/officeart/2005/8/layout/venn2"/>
    <dgm:cxn modelId="{3D045861-872D-4038-BBC1-1A648F2EB183}" type="presParOf" srcId="{B927D84F-1F73-4F8D-815C-ECE364FC14A1}" destId="{AE23212E-EA81-4C79-BEA3-0A406802154D}" srcOrd="0" destOrd="0" presId="urn:microsoft.com/office/officeart/2005/8/layout/venn2"/>
    <dgm:cxn modelId="{544B1A0D-9361-4777-B469-C841B7499AF7}" type="presParOf" srcId="{B927D84F-1F73-4F8D-815C-ECE364FC14A1}" destId="{6F382B72-2135-420C-AB5F-1EB8FF4F5031}" srcOrd="1" destOrd="0" presId="urn:microsoft.com/office/officeart/2005/8/layout/venn2"/>
    <dgm:cxn modelId="{6D665BF9-3601-4A0B-9517-C6D30CC59A99}" type="presParOf" srcId="{3D140B00-972F-4607-9421-9F2AB67B9ADF}" destId="{844CDC9D-F30B-40CA-B91E-B6A900930E1C}" srcOrd="1" destOrd="0" presId="urn:microsoft.com/office/officeart/2005/8/layout/venn2"/>
    <dgm:cxn modelId="{3945C848-5946-440E-AED3-14784604918D}" type="presParOf" srcId="{844CDC9D-F30B-40CA-B91E-B6A900930E1C}" destId="{FF70A7F4-A942-4BC3-B07C-300D2C2FBE12}" srcOrd="0" destOrd="0" presId="urn:microsoft.com/office/officeart/2005/8/layout/venn2"/>
    <dgm:cxn modelId="{3FB22DE1-445C-4AAE-B7FC-8702EC3DCC30}" type="presParOf" srcId="{844CDC9D-F30B-40CA-B91E-B6A900930E1C}" destId="{BB9B16F9-B06A-444C-8FBC-498DAAAC9373}" srcOrd="1" destOrd="0" presId="urn:microsoft.com/office/officeart/2005/8/layout/venn2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2B87BBB-9CD2-4F2B-8935-5793068C996C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</dgm:pt>
    <dgm:pt modelId="{A6E76E58-C57D-47F4-B753-633B5691B234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AR" sz="1000" b="1" dirty="0" smtClean="0"/>
            <a:t>12%</a:t>
          </a:r>
          <a:endParaRPr lang="es-AR" sz="1000" b="1" i="0" dirty="0"/>
        </a:p>
      </dgm:t>
    </dgm:pt>
    <dgm:pt modelId="{35EA2C51-6BD7-4483-9CB5-B8BC7937D558}" type="parTrans" cxnId="{9111E6B3-BD7E-4F85-8B01-CEFD34037C38}">
      <dgm:prSet/>
      <dgm:spPr/>
      <dgm:t>
        <a:bodyPr/>
        <a:lstStyle/>
        <a:p>
          <a:endParaRPr lang="es-AR"/>
        </a:p>
      </dgm:t>
    </dgm:pt>
    <dgm:pt modelId="{772F8414-48B0-4675-8140-307292E76BB6}" type="sibTrans" cxnId="{9111E6B3-BD7E-4F85-8B01-CEFD34037C38}">
      <dgm:prSet/>
      <dgm:spPr/>
      <dgm:t>
        <a:bodyPr/>
        <a:lstStyle/>
        <a:p>
          <a:endParaRPr lang="es-AR"/>
        </a:p>
      </dgm:t>
    </dgm:pt>
    <dgm:pt modelId="{87C034A7-7DAD-4224-B32B-7ECDC3FB73C0}">
      <dgm:prSet phldrT="[Texto]" custT="1"/>
      <dgm:spPr>
        <a:solidFill>
          <a:srgbClr val="92D050"/>
        </a:solidFill>
      </dgm:spPr>
      <dgm:t>
        <a:bodyPr/>
        <a:lstStyle/>
        <a:p>
          <a:r>
            <a:rPr lang="es-AR" sz="1200" b="1" dirty="0" smtClean="0"/>
            <a:t>1504</a:t>
          </a:r>
          <a:endParaRPr lang="es-AR" sz="1200" b="1" dirty="0"/>
        </a:p>
      </dgm:t>
    </dgm:pt>
    <dgm:pt modelId="{FA91FBD5-19AA-420C-887E-E3FEF4E8E452}" type="parTrans" cxnId="{CF52A09F-7BD6-48CA-89AC-E6A28DEC4A11}">
      <dgm:prSet/>
      <dgm:spPr/>
      <dgm:t>
        <a:bodyPr/>
        <a:lstStyle/>
        <a:p>
          <a:endParaRPr lang="es-AR"/>
        </a:p>
      </dgm:t>
    </dgm:pt>
    <dgm:pt modelId="{8EF4C827-88E0-4BA3-A518-011EEB6168FE}" type="sibTrans" cxnId="{CF52A09F-7BD6-48CA-89AC-E6A28DEC4A11}">
      <dgm:prSet/>
      <dgm:spPr/>
      <dgm:t>
        <a:bodyPr/>
        <a:lstStyle/>
        <a:p>
          <a:endParaRPr lang="es-AR"/>
        </a:p>
      </dgm:t>
    </dgm:pt>
    <dgm:pt modelId="{3D140B00-972F-4607-9421-9F2AB67B9ADF}" type="pres">
      <dgm:prSet presAssocID="{42B87BBB-9CD2-4F2B-8935-5793068C996C}" presName="Name0" presStyleCnt="0">
        <dgm:presLayoutVars>
          <dgm:chMax val="7"/>
          <dgm:resizeHandles val="exact"/>
        </dgm:presLayoutVars>
      </dgm:prSet>
      <dgm:spPr/>
    </dgm:pt>
    <dgm:pt modelId="{B927D84F-1F73-4F8D-815C-ECE364FC14A1}" type="pres">
      <dgm:prSet presAssocID="{42B87BBB-9CD2-4F2B-8935-5793068C996C}" presName="comp1" presStyleCnt="0"/>
      <dgm:spPr/>
    </dgm:pt>
    <dgm:pt modelId="{AE23212E-EA81-4C79-BEA3-0A406802154D}" type="pres">
      <dgm:prSet presAssocID="{42B87BBB-9CD2-4F2B-8935-5793068C996C}" presName="circle1" presStyleLbl="node1" presStyleIdx="0" presStyleCnt="2"/>
      <dgm:spPr/>
      <dgm:t>
        <a:bodyPr/>
        <a:lstStyle/>
        <a:p>
          <a:endParaRPr lang="es-AR"/>
        </a:p>
      </dgm:t>
    </dgm:pt>
    <dgm:pt modelId="{6F382B72-2135-420C-AB5F-1EB8FF4F5031}" type="pres">
      <dgm:prSet presAssocID="{42B87BBB-9CD2-4F2B-8935-5793068C996C}" presName="c1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844CDC9D-F30B-40CA-B91E-B6A900930E1C}" type="pres">
      <dgm:prSet presAssocID="{42B87BBB-9CD2-4F2B-8935-5793068C996C}" presName="comp2" presStyleCnt="0"/>
      <dgm:spPr/>
    </dgm:pt>
    <dgm:pt modelId="{FF70A7F4-A942-4BC3-B07C-300D2C2FBE12}" type="pres">
      <dgm:prSet presAssocID="{42B87BBB-9CD2-4F2B-8935-5793068C996C}" presName="circle2" presStyleLbl="node1" presStyleIdx="1" presStyleCnt="2" custScaleX="133334" custScaleY="107208" custLinFactNeighborY="24324"/>
      <dgm:spPr/>
      <dgm:t>
        <a:bodyPr/>
        <a:lstStyle/>
        <a:p>
          <a:endParaRPr lang="es-AR"/>
        </a:p>
      </dgm:t>
    </dgm:pt>
    <dgm:pt modelId="{BB9B16F9-B06A-444C-8FBC-498DAAAC9373}" type="pres">
      <dgm:prSet presAssocID="{42B87BBB-9CD2-4F2B-8935-5793068C996C}" presName="c2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7FAC43CE-6ADB-44F7-B2FF-053BE8EDC90C}" type="presOf" srcId="{87C034A7-7DAD-4224-B32B-7ECDC3FB73C0}" destId="{FF70A7F4-A942-4BC3-B07C-300D2C2FBE12}" srcOrd="0" destOrd="0" presId="urn:microsoft.com/office/officeart/2005/8/layout/venn2"/>
    <dgm:cxn modelId="{619C4A69-3629-4123-83E7-F464B40C2B73}" type="presOf" srcId="{A6E76E58-C57D-47F4-B753-633B5691B234}" destId="{AE23212E-EA81-4C79-BEA3-0A406802154D}" srcOrd="0" destOrd="0" presId="urn:microsoft.com/office/officeart/2005/8/layout/venn2"/>
    <dgm:cxn modelId="{4D801152-09BB-4C51-B7B6-DC4A1A081803}" type="presOf" srcId="{87C034A7-7DAD-4224-B32B-7ECDC3FB73C0}" destId="{BB9B16F9-B06A-444C-8FBC-498DAAAC9373}" srcOrd="1" destOrd="0" presId="urn:microsoft.com/office/officeart/2005/8/layout/venn2"/>
    <dgm:cxn modelId="{2459AB14-1E4F-43C9-969E-2E26F0A5135F}" type="presOf" srcId="{42B87BBB-9CD2-4F2B-8935-5793068C996C}" destId="{3D140B00-972F-4607-9421-9F2AB67B9ADF}" srcOrd="0" destOrd="0" presId="urn:microsoft.com/office/officeart/2005/8/layout/venn2"/>
    <dgm:cxn modelId="{8815CDA1-F1F3-4E97-BBE4-EE439024C7F3}" type="presOf" srcId="{A6E76E58-C57D-47F4-B753-633B5691B234}" destId="{6F382B72-2135-420C-AB5F-1EB8FF4F5031}" srcOrd="1" destOrd="0" presId="urn:microsoft.com/office/officeart/2005/8/layout/venn2"/>
    <dgm:cxn modelId="{9111E6B3-BD7E-4F85-8B01-CEFD34037C38}" srcId="{42B87BBB-9CD2-4F2B-8935-5793068C996C}" destId="{A6E76E58-C57D-47F4-B753-633B5691B234}" srcOrd="0" destOrd="0" parTransId="{35EA2C51-6BD7-4483-9CB5-B8BC7937D558}" sibTransId="{772F8414-48B0-4675-8140-307292E76BB6}"/>
    <dgm:cxn modelId="{CF52A09F-7BD6-48CA-89AC-E6A28DEC4A11}" srcId="{42B87BBB-9CD2-4F2B-8935-5793068C996C}" destId="{87C034A7-7DAD-4224-B32B-7ECDC3FB73C0}" srcOrd="1" destOrd="0" parTransId="{FA91FBD5-19AA-420C-887E-E3FEF4E8E452}" sibTransId="{8EF4C827-88E0-4BA3-A518-011EEB6168FE}"/>
    <dgm:cxn modelId="{69B780F8-068A-417C-9430-CAF514591FBD}" type="presParOf" srcId="{3D140B00-972F-4607-9421-9F2AB67B9ADF}" destId="{B927D84F-1F73-4F8D-815C-ECE364FC14A1}" srcOrd="0" destOrd="0" presId="urn:microsoft.com/office/officeart/2005/8/layout/venn2"/>
    <dgm:cxn modelId="{4A7EFF1F-75C4-45D2-A97F-6F310589272C}" type="presParOf" srcId="{B927D84F-1F73-4F8D-815C-ECE364FC14A1}" destId="{AE23212E-EA81-4C79-BEA3-0A406802154D}" srcOrd="0" destOrd="0" presId="urn:microsoft.com/office/officeart/2005/8/layout/venn2"/>
    <dgm:cxn modelId="{330E8772-516F-492F-A95C-1DAF72170E95}" type="presParOf" srcId="{B927D84F-1F73-4F8D-815C-ECE364FC14A1}" destId="{6F382B72-2135-420C-AB5F-1EB8FF4F5031}" srcOrd="1" destOrd="0" presId="urn:microsoft.com/office/officeart/2005/8/layout/venn2"/>
    <dgm:cxn modelId="{2A290857-D15F-4477-AAE3-674BC375A705}" type="presParOf" srcId="{3D140B00-972F-4607-9421-9F2AB67B9ADF}" destId="{844CDC9D-F30B-40CA-B91E-B6A900930E1C}" srcOrd="1" destOrd="0" presId="urn:microsoft.com/office/officeart/2005/8/layout/venn2"/>
    <dgm:cxn modelId="{E52445C7-5855-4C4A-9578-A3E83BB9E2E6}" type="presParOf" srcId="{844CDC9D-F30B-40CA-B91E-B6A900930E1C}" destId="{FF70A7F4-A942-4BC3-B07C-300D2C2FBE12}" srcOrd="0" destOrd="0" presId="urn:microsoft.com/office/officeart/2005/8/layout/venn2"/>
    <dgm:cxn modelId="{8F5731BC-EB4F-48C9-A856-C5BEB397C995}" type="presParOf" srcId="{844CDC9D-F30B-40CA-B91E-B6A900930E1C}" destId="{BB9B16F9-B06A-444C-8FBC-498DAAAC9373}" srcOrd="1" destOrd="0" presId="urn:microsoft.com/office/officeart/2005/8/layout/venn2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2B87BBB-9CD2-4F2B-8935-5793068C996C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</dgm:pt>
    <dgm:pt modelId="{A6E76E58-C57D-47F4-B753-633B5691B234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AR" sz="1000" b="1" dirty="0" smtClean="0"/>
            <a:t>14%</a:t>
          </a:r>
          <a:endParaRPr lang="es-AR" sz="1000" b="1" i="0" dirty="0"/>
        </a:p>
      </dgm:t>
    </dgm:pt>
    <dgm:pt modelId="{35EA2C51-6BD7-4483-9CB5-B8BC7937D558}" type="parTrans" cxnId="{9111E6B3-BD7E-4F85-8B01-CEFD34037C38}">
      <dgm:prSet/>
      <dgm:spPr/>
      <dgm:t>
        <a:bodyPr/>
        <a:lstStyle/>
        <a:p>
          <a:endParaRPr lang="es-AR"/>
        </a:p>
      </dgm:t>
    </dgm:pt>
    <dgm:pt modelId="{772F8414-48B0-4675-8140-307292E76BB6}" type="sibTrans" cxnId="{9111E6B3-BD7E-4F85-8B01-CEFD34037C38}">
      <dgm:prSet/>
      <dgm:spPr/>
      <dgm:t>
        <a:bodyPr/>
        <a:lstStyle/>
        <a:p>
          <a:endParaRPr lang="es-AR"/>
        </a:p>
      </dgm:t>
    </dgm:pt>
    <dgm:pt modelId="{87C034A7-7DAD-4224-B32B-7ECDC3FB73C0}">
      <dgm:prSet phldrT="[Texto]" custT="1"/>
      <dgm:spPr>
        <a:solidFill>
          <a:srgbClr val="FF0000"/>
        </a:solidFill>
      </dgm:spPr>
      <dgm:t>
        <a:bodyPr/>
        <a:lstStyle/>
        <a:p>
          <a:r>
            <a:rPr lang="es-AR" sz="1200" b="1" dirty="0" smtClean="0"/>
            <a:t>990</a:t>
          </a:r>
          <a:endParaRPr lang="es-AR" sz="1200" b="1" dirty="0"/>
        </a:p>
      </dgm:t>
    </dgm:pt>
    <dgm:pt modelId="{FA91FBD5-19AA-420C-887E-E3FEF4E8E452}" type="parTrans" cxnId="{CF52A09F-7BD6-48CA-89AC-E6A28DEC4A11}">
      <dgm:prSet/>
      <dgm:spPr/>
      <dgm:t>
        <a:bodyPr/>
        <a:lstStyle/>
        <a:p>
          <a:endParaRPr lang="es-AR"/>
        </a:p>
      </dgm:t>
    </dgm:pt>
    <dgm:pt modelId="{8EF4C827-88E0-4BA3-A518-011EEB6168FE}" type="sibTrans" cxnId="{CF52A09F-7BD6-48CA-89AC-E6A28DEC4A11}">
      <dgm:prSet/>
      <dgm:spPr/>
      <dgm:t>
        <a:bodyPr/>
        <a:lstStyle/>
        <a:p>
          <a:endParaRPr lang="es-AR"/>
        </a:p>
      </dgm:t>
    </dgm:pt>
    <dgm:pt modelId="{3D140B00-972F-4607-9421-9F2AB67B9ADF}" type="pres">
      <dgm:prSet presAssocID="{42B87BBB-9CD2-4F2B-8935-5793068C996C}" presName="Name0" presStyleCnt="0">
        <dgm:presLayoutVars>
          <dgm:chMax val="7"/>
          <dgm:resizeHandles val="exact"/>
        </dgm:presLayoutVars>
      </dgm:prSet>
      <dgm:spPr/>
    </dgm:pt>
    <dgm:pt modelId="{B927D84F-1F73-4F8D-815C-ECE364FC14A1}" type="pres">
      <dgm:prSet presAssocID="{42B87BBB-9CD2-4F2B-8935-5793068C996C}" presName="comp1" presStyleCnt="0"/>
      <dgm:spPr/>
    </dgm:pt>
    <dgm:pt modelId="{AE23212E-EA81-4C79-BEA3-0A406802154D}" type="pres">
      <dgm:prSet presAssocID="{42B87BBB-9CD2-4F2B-8935-5793068C996C}" presName="circle1" presStyleLbl="node1" presStyleIdx="0" presStyleCnt="2"/>
      <dgm:spPr/>
      <dgm:t>
        <a:bodyPr/>
        <a:lstStyle/>
        <a:p>
          <a:endParaRPr lang="es-AR"/>
        </a:p>
      </dgm:t>
    </dgm:pt>
    <dgm:pt modelId="{6F382B72-2135-420C-AB5F-1EB8FF4F5031}" type="pres">
      <dgm:prSet presAssocID="{42B87BBB-9CD2-4F2B-8935-5793068C996C}" presName="c1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844CDC9D-F30B-40CA-B91E-B6A900930E1C}" type="pres">
      <dgm:prSet presAssocID="{42B87BBB-9CD2-4F2B-8935-5793068C996C}" presName="comp2" presStyleCnt="0"/>
      <dgm:spPr/>
    </dgm:pt>
    <dgm:pt modelId="{FF70A7F4-A942-4BC3-B07C-300D2C2FBE12}" type="pres">
      <dgm:prSet presAssocID="{42B87BBB-9CD2-4F2B-8935-5793068C996C}" presName="circle2" presStyleLbl="node1" presStyleIdx="1" presStyleCnt="2" custScaleY="92792" custLinFactNeighborY="24324"/>
      <dgm:spPr/>
      <dgm:t>
        <a:bodyPr/>
        <a:lstStyle/>
        <a:p>
          <a:endParaRPr lang="es-AR"/>
        </a:p>
      </dgm:t>
    </dgm:pt>
    <dgm:pt modelId="{BB9B16F9-B06A-444C-8FBC-498DAAAC9373}" type="pres">
      <dgm:prSet presAssocID="{42B87BBB-9CD2-4F2B-8935-5793068C996C}" presName="c2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97B9896D-088F-480B-830C-154380D6B789}" type="presOf" srcId="{87C034A7-7DAD-4224-B32B-7ECDC3FB73C0}" destId="{BB9B16F9-B06A-444C-8FBC-498DAAAC9373}" srcOrd="1" destOrd="0" presId="urn:microsoft.com/office/officeart/2005/8/layout/venn2"/>
    <dgm:cxn modelId="{3C6E1873-6E47-4EC8-83ED-4A5C97CBCDE9}" type="presOf" srcId="{A6E76E58-C57D-47F4-B753-633B5691B234}" destId="{6F382B72-2135-420C-AB5F-1EB8FF4F5031}" srcOrd="1" destOrd="0" presId="urn:microsoft.com/office/officeart/2005/8/layout/venn2"/>
    <dgm:cxn modelId="{5FA47D81-7220-45DA-A558-C99C94814BAD}" type="presOf" srcId="{42B87BBB-9CD2-4F2B-8935-5793068C996C}" destId="{3D140B00-972F-4607-9421-9F2AB67B9ADF}" srcOrd="0" destOrd="0" presId="urn:microsoft.com/office/officeart/2005/8/layout/venn2"/>
    <dgm:cxn modelId="{9111E6B3-BD7E-4F85-8B01-CEFD34037C38}" srcId="{42B87BBB-9CD2-4F2B-8935-5793068C996C}" destId="{A6E76E58-C57D-47F4-B753-633B5691B234}" srcOrd="0" destOrd="0" parTransId="{35EA2C51-6BD7-4483-9CB5-B8BC7937D558}" sibTransId="{772F8414-48B0-4675-8140-307292E76BB6}"/>
    <dgm:cxn modelId="{825C8021-9412-4715-AA5F-0293A6C4BE04}" type="presOf" srcId="{87C034A7-7DAD-4224-B32B-7ECDC3FB73C0}" destId="{FF70A7F4-A942-4BC3-B07C-300D2C2FBE12}" srcOrd="0" destOrd="0" presId="urn:microsoft.com/office/officeart/2005/8/layout/venn2"/>
    <dgm:cxn modelId="{CF52A09F-7BD6-48CA-89AC-E6A28DEC4A11}" srcId="{42B87BBB-9CD2-4F2B-8935-5793068C996C}" destId="{87C034A7-7DAD-4224-B32B-7ECDC3FB73C0}" srcOrd="1" destOrd="0" parTransId="{FA91FBD5-19AA-420C-887E-E3FEF4E8E452}" sibTransId="{8EF4C827-88E0-4BA3-A518-011EEB6168FE}"/>
    <dgm:cxn modelId="{717C5C9A-2DAD-4F76-B497-53E53607104B}" type="presOf" srcId="{A6E76E58-C57D-47F4-B753-633B5691B234}" destId="{AE23212E-EA81-4C79-BEA3-0A406802154D}" srcOrd="0" destOrd="0" presId="urn:microsoft.com/office/officeart/2005/8/layout/venn2"/>
    <dgm:cxn modelId="{BCBD6B67-53CE-4277-8B5B-C488CABEAE00}" type="presParOf" srcId="{3D140B00-972F-4607-9421-9F2AB67B9ADF}" destId="{B927D84F-1F73-4F8D-815C-ECE364FC14A1}" srcOrd="0" destOrd="0" presId="urn:microsoft.com/office/officeart/2005/8/layout/venn2"/>
    <dgm:cxn modelId="{A2369705-F13D-480E-84FA-E9E15FB48263}" type="presParOf" srcId="{B927D84F-1F73-4F8D-815C-ECE364FC14A1}" destId="{AE23212E-EA81-4C79-BEA3-0A406802154D}" srcOrd="0" destOrd="0" presId="urn:microsoft.com/office/officeart/2005/8/layout/venn2"/>
    <dgm:cxn modelId="{34C2F6AD-859D-49B1-91B4-9C571E8A57C8}" type="presParOf" srcId="{B927D84F-1F73-4F8D-815C-ECE364FC14A1}" destId="{6F382B72-2135-420C-AB5F-1EB8FF4F5031}" srcOrd="1" destOrd="0" presId="urn:microsoft.com/office/officeart/2005/8/layout/venn2"/>
    <dgm:cxn modelId="{475DDBD3-3DC2-4527-B5FE-2DF154EAA13E}" type="presParOf" srcId="{3D140B00-972F-4607-9421-9F2AB67B9ADF}" destId="{844CDC9D-F30B-40CA-B91E-B6A900930E1C}" srcOrd="1" destOrd="0" presId="urn:microsoft.com/office/officeart/2005/8/layout/venn2"/>
    <dgm:cxn modelId="{EE9AC627-02C5-434C-81BD-5D567A8432AF}" type="presParOf" srcId="{844CDC9D-F30B-40CA-B91E-B6A900930E1C}" destId="{FF70A7F4-A942-4BC3-B07C-300D2C2FBE12}" srcOrd="0" destOrd="0" presId="urn:microsoft.com/office/officeart/2005/8/layout/venn2"/>
    <dgm:cxn modelId="{89AFCBE6-98F3-4996-80C2-4B9F66DDFFDB}" type="presParOf" srcId="{844CDC9D-F30B-40CA-B91E-B6A900930E1C}" destId="{BB9B16F9-B06A-444C-8FBC-498DAAAC9373}" srcOrd="1" destOrd="0" presId="urn:microsoft.com/office/officeart/2005/8/layout/venn2"/>
  </dgm:cxnLst>
  <dgm:bg/>
  <dgm:whole/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2B87BBB-9CD2-4F2B-8935-5793068C996C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</dgm:pt>
    <dgm:pt modelId="{A6E76E58-C57D-47F4-B753-633B5691B234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AR" sz="1000" b="1" dirty="0" smtClean="0"/>
            <a:t>23%</a:t>
          </a:r>
          <a:endParaRPr lang="es-AR" sz="1000" b="1" i="0" dirty="0"/>
        </a:p>
      </dgm:t>
    </dgm:pt>
    <dgm:pt modelId="{35EA2C51-6BD7-4483-9CB5-B8BC7937D558}" type="parTrans" cxnId="{9111E6B3-BD7E-4F85-8B01-CEFD34037C38}">
      <dgm:prSet/>
      <dgm:spPr/>
      <dgm:t>
        <a:bodyPr/>
        <a:lstStyle/>
        <a:p>
          <a:endParaRPr lang="es-AR"/>
        </a:p>
      </dgm:t>
    </dgm:pt>
    <dgm:pt modelId="{772F8414-48B0-4675-8140-307292E76BB6}" type="sibTrans" cxnId="{9111E6B3-BD7E-4F85-8B01-CEFD34037C38}">
      <dgm:prSet/>
      <dgm:spPr/>
      <dgm:t>
        <a:bodyPr/>
        <a:lstStyle/>
        <a:p>
          <a:endParaRPr lang="es-AR"/>
        </a:p>
      </dgm:t>
    </dgm:pt>
    <dgm:pt modelId="{87C034A7-7DAD-4224-B32B-7ECDC3FB73C0}">
      <dgm:prSet phldrT="[Texto]" custT="1"/>
      <dgm:spPr>
        <a:solidFill>
          <a:srgbClr val="FF0000"/>
        </a:solidFill>
      </dgm:spPr>
      <dgm:t>
        <a:bodyPr/>
        <a:lstStyle/>
        <a:p>
          <a:r>
            <a:rPr lang="es-AR" sz="1200" b="1" dirty="0" smtClean="0"/>
            <a:t>741</a:t>
          </a:r>
          <a:endParaRPr lang="es-AR" sz="1200" b="1" dirty="0"/>
        </a:p>
      </dgm:t>
    </dgm:pt>
    <dgm:pt modelId="{FA91FBD5-19AA-420C-887E-E3FEF4E8E452}" type="parTrans" cxnId="{CF52A09F-7BD6-48CA-89AC-E6A28DEC4A11}">
      <dgm:prSet/>
      <dgm:spPr/>
      <dgm:t>
        <a:bodyPr/>
        <a:lstStyle/>
        <a:p>
          <a:endParaRPr lang="es-AR"/>
        </a:p>
      </dgm:t>
    </dgm:pt>
    <dgm:pt modelId="{8EF4C827-88E0-4BA3-A518-011EEB6168FE}" type="sibTrans" cxnId="{CF52A09F-7BD6-48CA-89AC-E6A28DEC4A11}">
      <dgm:prSet/>
      <dgm:spPr/>
      <dgm:t>
        <a:bodyPr/>
        <a:lstStyle/>
        <a:p>
          <a:endParaRPr lang="es-AR"/>
        </a:p>
      </dgm:t>
    </dgm:pt>
    <dgm:pt modelId="{3D140B00-972F-4607-9421-9F2AB67B9ADF}" type="pres">
      <dgm:prSet presAssocID="{42B87BBB-9CD2-4F2B-8935-5793068C996C}" presName="Name0" presStyleCnt="0">
        <dgm:presLayoutVars>
          <dgm:chMax val="7"/>
          <dgm:resizeHandles val="exact"/>
        </dgm:presLayoutVars>
      </dgm:prSet>
      <dgm:spPr/>
    </dgm:pt>
    <dgm:pt modelId="{B927D84F-1F73-4F8D-815C-ECE364FC14A1}" type="pres">
      <dgm:prSet presAssocID="{42B87BBB-9CD2-4F2B-8935-5793068C996C}" presName="comp1" presStyleCnt="0"/>
      <dgm:spPr/>
    </dgm:pt>
    <dgm:pt modelId="{AE23212E-EA81-4C79-BEA3-0A406802154D}" type="pres">
      <dgm:prSet presAssocID="{42B87BBB-9CD2-4F2B-8935-5793068C996C}" presName="circle1" presStyleLbl="node1" presStyleIdx="0" presStyleCnt="2"/>
      <dgm:spPr/>
      <dgm:t>
        <a:bodyPr/>
        <a:lstStyle/>
        <a:p>
          <a:endParaRPr lang="es-AR"/>
        </a:p>
      </dgm:t>
    </dgm:pt>
    <dgm:pt modelId="{6F382B72-2135-420C-AB5F-1EB8FF4F5031}" type="pres">
      <dgm:prSet presAssocID="{42B87BBB-9CD2-4F2B-8935-5793068C996C}" presName="c1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844CDC9D-F30B-40CA-B91E-B6A900930E1C}" type="pres">
      <dgm:prSet presAssocID="{42B87BBB-9CD2-4F2B-8935-5793068C996C}" presName="comp2" presStyleCnt="0"/>
      <dgm:spPr/>
    </dgm:pt>
    <dgm:pt modelId="{FF70A7F4-A942-4BC3-B07C-300D2C2FBE12}" type="pres">
      <dgm:prSet presAssocID="{42B87BBB-9CD2-4F2B-8935-5793068C996C}" presName="circle2" presStyleLbl="node1" presStyleIdx="1" presStyleCnt="2" custScaleY="92792" custLinFactNeighborY="24324"/>
      <dgm:spPr/>
      <dgm:t>
        <a:bodyPr/>
        <a:lstStyle/>
        <a:p>
          <a:endParaRPr lang="es-AR"/>
        </a:p>
      </dgm:t>
    </dgm:pt>
    <dgm:pt modelId="{BB9B16F9-B06A-444C-8FBC-498DAAAC9373}" type="pres">
      <dgm:prSet presAssocID="{42B87BBB-9CD2-4F2B-8935-5793068C996C}" presName="c2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89F56925-96F2-4415-B133-1AEFD4FB98C9}" type="presOf" srcId="{A6E76E58-C57D-47F4-B753-633B5691B234}" destId="{6F382B72-2135-420C-AB5F-1EB8FF4F5031}" srcOrd="1" destOrd="0" presId="urn:microsoft.com/office/officeart/2005/8/layout/venn2"/>
    <dgm:cxn modelId="{61BA3248-C16F-4D52-949B-26C8B79B68FE}" type="presOf" srcId="{A6E76E58-C57D-47F4-B753-633B5691B234}" destId="{AE23212E-EA81-4C79-BEA3-0A406802154D}" srcOrd="0" destOrd="0" presId="urn:microsoft.com/office/officeart/2005/8/layout/venn2"/>
    <dgm:cxn modelId="{9CE3A06A-D83E-4326-9457-F4140048D928}" type="presOf" srcId="{42B87BBB-9CD2-4F2B-8935-5793068C996C}" destId="{3D140B00-972F-4607-9421-9F2AB67B9ADF}" srcOrd="0" destOrd="0" presId="urn:microsoft.com/office/officeart/2005/8/layout/venn2"/>
    <dgm:cxn modelId="{97E97584-DF51-4ADA-827B-7985FEC15941}" type="presOf" srcId="{87C034A7-7DAD-4224-B32B-7ECDC3FB73C0}" destId="{FF70A7F4-A942-4BC3-B07C-300D2C2FBE12}" srcOrd="0" destOrd="0" presId="urn:microsoft.com/office/officeart/2005/8/layout/venn2"/>
    <dgm:cxn modelId="{9111E6B3-BD7E-4F85-8B01-CEFD34037C38}" srcId="{42B87BBB-9CD2-4F2B-8935-5793068C996C}" destId="{A6E76E58-C57D-47F4-B753-633B5691B234}" srcOrd="0" destOrd="0" parTransId="{35EA2C51-6BD7-4483-9CB5-B8BC7937D558}" sibTransId="{772F8414-48B0-4675-8140-307292E76BB6}"/>
    <dgm:cxn modelId="{A52F1656-A3FE-44FC-ABFA-E7A215804823}" type="presOf" srcId="{87C034A7-7DAD-4224-B32B-7ECDC3FB73C0}" destId="{BB9B16F9-B06A-444C-8FBC-498DAAAC9373}" srcOrd="1" destOrd="0" presId="urn:microsoft.com/office/officeart/2005/8/layout/venn2"/>
    <dgm:cxn modelId="{CF52A09F-7BD6-48CA-89AC-E6A28DEC4A11}" srcId="{42B87BBB-9CD2-4F2B-8935-5793068C996C}" destId="{87C034A7-7DAD-4224-B32B-7ECDC3FB73C0}" srcOrd="1" destOrd="0" parTransId="{FA91FBD5-19AA-420C-887E-E3FEF4E8E452}" sibTransId="{8EF4C827-88E0-4BA3-A518-011EEB6168FE}"/>
    <dgm:cxn modelId="{935CFD5F-E69F-4EA7-B289-C6699FAAC720}" type="presParOf" srcId="{3D140B00-972F-4607-9421-9F2AB67B9ADF}" destId="{B927D84F-1F73-4F8D-815C-ECE364FC14A1}" srcOrd="0" destOrd="0" presId="urn:microsoft.com/office/officeart/2005/8/layout/venn2"/>
    <dgm:cxn modelId="{3F2902BD-C7ED-40BF-BDC8-93879103FCF6}" type="presParOf" srcId="{B927D84F-1F73-4F8D-815C-ECE364FC14A1}" destId="{AE23212E-EA81-4C79-BEA3-0A406802154D}" srcOrd="0" destOrd="0" presId="urn:microsoft.com/office/officeart/2005/8/layout/venn2"/>
    <dgm:cxn modelId="{2EB71DDE-052E-4505-A42F-C08A520F1573}" type="presParOf" srcId="{B927D84F-1F73-4F8D-815C-ECE364FC14A1}" destId="{6F382B72-2135-420C-AB5F-1EB8FF4F5031}" srcOrd="1" destOrd="0" presId="urn:microsoft.com/office/officeart/2005/8/layout/venn2"/>
    <dgm:cxn modelId="{39D5DA71-80B9-44DA-80B7-1AD32EBF073C}" type="presParOf" srcId="{3D140B00-972F-4607-9421-9F2AB67B9ADF}" destId="{844CDC9D-F30B-40CA-B91E-B6A900930E1C}" srcOrd="1" destOrd="0" presId="urn:microsoft.com/office/officeart/2005/8/layout/venn2"/>
    <dgm:cxn modelId="{3E268669-DAA0-4D57-B33F-D97C9797DF99}" type="presParOf" srcId="{844CDC9D-F30B-40CA-B91E-B6A900930E1C}" destId="{FF70A7F4-A942-4BC3-B07C-300D2C2FBE12}" srcOrd="0" destOrd="0" presId="urn:microsoft.com/office/officeart/2005/8/layout/venn2"/>
    <dgm:cxn modelId="{2265AA52-91E3-4FB1-9E5F-1281A037C0CA}" type="presParOf" srcId="{844CDC9D-F30B-40CA-B91E-B6A900930E1C}" destId="{BB9B16F9-B06A-444C-8FBC-498DAAAC9373}" srcOrd="1" destOrd="0" presId="urn:microsoft.com/office/officeart/2005/8/layout/venn2"/>
  </dgm:cxnLst>
  <dgm:bg/>
  <dgm:whole/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2B87BBB-9CD2-4F2B-8935-5793068C996C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</dgm:pt>
    <dgm:pt modelId="{A6E76E58-C57D-47F4-B753-633B5691B234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AR" sz="1000" b="1" dirty="0" smtClean="0"/>
            <a:t>21%</a:t>
          </a:r>
          <a:endParaRPr lang="es-AR" sz="1000" b="1" i="0" dirty="0"/>
        </a:p>
      </dgm:t>
    </dgm:pt>
    <dgm:pt modelId="{35EA2C51-6BD7-4483-9CB5-B8BC7937D558}" type="parTrans" cxnId="{9111E6B3-BD7E-4F85-8B01-CEFD34037C38}">
      <dgm:prSet/>
      <dgm:spPr/>
      <dgm:t>
        <a:bodyPr/>
        <a:lstStyle/>
        <a:p>
          <a:endParaRPr lang="es-AR"/>
        </a:p>
      </dgm:t>
    </dgm:pt>
    <dgm:pt modelId="{772F8414-48B0-4675-8140-307292E76BB6}" type="sibTrans" cxnId="{9111E6B3-BD7E-4F85-8B01-CEFD34037C38}">
      <dgm:prSet/>
      <dgm:spPr/>
      <dgm:t>
        <a:bodyPr/>
        <a:lstStyle/>
        <a:p>
          <a:endParaRPr lang="es-AR"/>
        </a:p>
      </dgm:t>
    </dgm:pt>
    <dgm:pt modelId="{87C034A7-7DAD-4224-B32B-7ECDC3FB73C0}">
      <dgm:prSet phldrT="[Texto]" custT="1"/>
      <dgm:spPr>
        <a:solidFill>
          <a:srgbClr val="FF0000"/>
        </a:solidFill>
      </dgm:spPr>
      <dgm:t>
        <a:bodyPr/>
        <a:lstStyle/>
        <a:p>
          <a:r>
            <a:rPr lang="es-AR" sz="1200" b="1" dirty="0" smtClean="0"/>
            <a:t>919</a:t>
          </a:r>
          <a:endParaRPr lang="es-AR" sz="1200" b="1" dirty="0"/>
        </a:p>
      </dgm:t>
    </dgm:pt>
    <dgm:pt modelId="{FA91FBD5-19AA-420C-887E-E3FEF4E8E452}" type="parTrans" cxnId="{CF52A09F-7BD6-48CA-89AC-E6A28DEC4A11}">
      <dgm:prSet/>
      <dgm:spPr/>
      <dgm:t>
        <a:bodyPr/>
        <a:lstStyle/>
        <a:p>
          <a:endParaRPr lang="es-AR"/>
        </a:p>
      </dgm:t>
    </dgm:pt>
    <dgm:pt modelId="{8EF4C827-88E0-4BA3-A518-011EEB6168FE}" type="sibTrans" cxnId="{CF52A09F-7BD6-48CA-89AC-E6A28DEC4A11}">
      <dgm:prSet/>
      <dgm:spPr/>
      <dgm:t>
        <a:bodyPr/>
        <a:lstStyle/>
        <a:p>
          <a:endParaRPr lang="es-AR"/>
        </a:p>
      </dgm:t>
    </dgm:pt>
    <dgm:pt modelId="{3D140B00-972F-4607-9421-9F2AB67B9ADF}" type="pres">
      <dgm:prSet presAssocID="{42B87BBB-9CD2-4F2B-8935-5793068C996C}" presName="Name0" presStyleCnt="0">
        <dgm:presLayoutVars>
          <dgm:chMax val="7"/>
          <dgm:resizeHandles val="exact"/>
        </dgm:presLayoutVars>
      </dgm:prSet>
      <dgm:spPr/>
    </dgm:pt>
    <dgm:pt modelId="{B927D84F-1F73-4F8D-815C-ECE364FC14A1}" type="pres">
      <dgm:prSet presAssocID="{42B87BBB-9CD2-4F2B-8935-5793068C996C}" presName="comp1" presStyleCnt="0"/>
      <dgm:spPr/>
    </dgm:pt>
    <dgm:pt modelId="{AE23212E-EA81-4C79-BEA3-0A406802154D}" type="pres">
      <dgm:prSet presAssocID="{42B87BBB-9CD2-4F2B-8935-5793068C996C}" presName="circle1" presStyleLbl="node1" presStyleIdx="0" presStyleCnt="2"/>
      <dgm:spPr/>
      <dgm:t>
        <a:bodyPr/>
        <a:lstStyle/>
        <a:p>
          <a:endParaRPr lang="es-AR"/>
        </a:p>
      </dgm:t>
    </dgm:pt>
    <dgm:pt modelId="{6F382B72-2135-420C-AB5F-1EB8FF4F5031}" type="pres">
      <dgm:prSet presAssocID="{42B87BBB-9CD2-4F2B-8935-5793068C996C}" presName="c1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844CDC9D-F30B-40CA-B91E-B6A900930E1C}" type="pres">
      <dgm:prSet presAssocID="{42B87BBB-9CD2-4F2B-8935-5793068C996C}" presName="comp2" presStyleCnt="0"/>
      <dgm:spPr/>
    </dgm:pt>
    <dgm:pt modelId="{FF70A7F4-A942-4BC3-B07C-300D2C2FBE12}" type="pres">
      <dgm:prSet presAssocID="{42B87BBB-9CD2-4F2B-8935-5793068C996C}" presName="circle2" presStyleLbl="node1" presStyleIdx="1" presStyleCnt="2" custScaleY="92792" custLinFactNeighborY="24324"/>
      <dgm:spPr/>
      <dgm:t>
        <a:bodyPr/>
        <a:lstStyle/>
        <a:p>
          <a:endParaRPr lang="es-AR"/>
        </a:p>
      </dgm:t>
    </dgm:pt>
    <dgm:pt modelId="{BB9B16F9-B06A-444C-8FBC-498DAAAC9373}" type="pres">
      <dgm:prSet presAssocID="{42B87BBB-9CD2-4F2B-8935-5793068C996C}" presName="c2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2C8959A7-2555-4C40-B2E6-79DF25413945}" type="presOf" srcId="{87C034A7-7DAD-4224-B32B-7ECDC3FB73C0}" destId="{BB9B16F9-B06A-444C-8FBC-498DAAAC9373}" srcOrd="1" destOrd="0" presId="urn:microsoft.com/office/officeart/2005/8/layout/venn2"/>
    <dgm:cxn modelId="{13C87941-3A06-43FB-8804-2E9081713B70}" type="presOf" srcId="{42B87BBB-9CD2-4F2B-8935-5793068C996C}" destId="{3D140B00-972F-4607-9421-9F2AB67B9ADF}" srcOrd="0" destOrd="0" presId="urn:microsoft.com/office/officeart/2005/8/layout/venn2"/>
    <dgm:cxn modelId="{6FBFBFC0-A44C-4300-BA45-627B9AC595DA}" type="presOf" srcId="{A6E76E58-C57D-47F4-B753-633B5691B234}" destId="{6F382B72-2135-420C-AB5F-1EB8FF4F5031}" srcOrd="1" destOrd="0" presId="urn:microsoft.com/office/officeart/2005/8/layout/venn2"/>
    <dgm:cxn modelId="{2200678A-17E7-4385-872B-E23AB09C1485}" type="presOf" srcId="{A6E76E58-C57D-47F4-B753-633B5691B234}" destId="{AE23212E-EA81-4C79-BEA3-0A406802154D}" srcOrd="0" destOrd="0" presId="urn:microsoft.com/office/officeart/2005/8/layout/venn2"/>
    <dgm:cxn modelId="{9111E6B3-BD7E-4F85-8B01-CEFD34037C38}" srcId="{42B87BBB-9CD2-4F2B-8935-5793068C996C}" destId="{A6E76E58-C57D-47F4-B753-633B5691B234}" srcOrd="0" destOrd="0" parTransId="{35EA2C51-6BD7-4483-9CB5-B8BC7937D558}" sibTransId="{772F8414-48B0-4675-8140-307292E76BB6}"/>
    <dgm:cxn modelId="{27DA44FA-1137-4938-8972-20439549DF27}" type="presOf" srcId="{87C034A7-7DAD-4224-B32B-7ECDC3FB73C0}" destId="{FF70A7F4-A942-4BC3-B07C-300D2C2FBE12}" srcOrd="0" destOrd="0" presId="urn:microsoft.com/office/officeart/2005/8/layout/venn2"/>
    <dgm:cxn modelId="{CF52A09F-7BD6-48CA-89AC-E6A28DEC4A11}" srcId="{42B87BBB-9CD2-4F2B-8935-5793068C996C}" destId="{87C034A7-7DAD-4224-B32B-7ECDC3FB73C0}" srcOrd="1" destOrd="0" parTransId="{FA91FBD5-19AA-420C-887E-E3FEF4E8E452}" sibTransId="{8EF4C827-88E0-4BA3-A518-011EEB6168FE}"/>
    <dgm:cxn modelId="{596F520E-1024-47B3-ABFB-77595311B107}" type="presParOf" srcId="{3D140B00-972F-4607-9421-9F2AB67B9ADF}" destId="{B927D84F-1F73-4F8D-815C-ECE364FC14A1}" srcOrd="0" destOrd="0" presId="urn:microsoft.com/office/officeart/2005/8/layout/venn2"/>
    <dgm:cxn modelId="{5A8A4AEB-F0F7-4C17-BC3C-DA0E9B740703}" type="presParOf" srcId="{B927D84F-1F73-4F8D-815C-ECE364FC14A1}" destId="{AE23212E-EA81-4C79-BEA3-0A406802154D}" srcOrd="0" destOrd="0" presId="urn:microsoft.com/office/officeart/2005/8/layout/venn2"/>
    <dgm:cxn modelId="{0A919F33-7617-4DE7-B05C-80D500FFE459}" type="presParOf" srcId="{B927D84F-1F73-4F8D-815C-ECE364FC14A1}" destId="{6F382B72-2135-420C-AB5F-1EB8FF4F5031}" srcOrd="1" destOrd="0" presId="urn:microsoft.com/office/officeart/2005/8/layout/venn2"/>
    <dgm:cxn modelId="{1CF6F0D2-7A06-4879-9761-94CE72BE2754}" type="presParOf" srcId="{3D140B00-972F-4607-9421-9F2AB67B9ADF}" destId="{844CDC9D-F30B-40CA-B91E-B6A900930E1C}" srcOrd="1" destOrd="0" presId="urn:microsoft.com/office/officeart/2005/8/layout/venn2"/>
    <dgm:cxn modelId="{43FB0F90-B0ED-45A3-8B0A-470C2B2F31AC}" type="presParOf" srcId="{844CDC9D-F30B-40CA-B91E-B6A900930E1C}" destId="{FF70A7F4-A942-4BC3-B07C-300D2C2FBE12}" srcOrd="0" destOrd="0" presId="urn:microsoft.com/office/officeart/2005/8/layout/venn2"/>
    <dgm:cxn modelId="{F950232E-7B49-4E45-A039-BB57BC315736}" type="presParOf" srcId="{844CDC9D-F30B-40CA-B91E-B6A900930E1C}" destId="{BB9B16F9-B06A-444C-8FBC-498DAAAC9373}" srcOrd="1" destOrd="0" presId="urn:microsoft.com/office/officeart/2005/8/layout/venn2"/>
  </dgm:cxnLst>
  <dgm:bg/>
  <dgm:whole/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2B87BBB-9CD2-4F2B-8935-5793068C996C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</dgm:pt>
    <dgm:pt modelId="{A6E76E58-C57D-47F4-B753-633B5691B234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AR" sz="1200" b="1" dirty="0" smtClean="0"/>
            <a:t>23%</a:t>
          </a:r>
          <a:endParaRPr lang="es-AR" sz="1200" b="1" i="0" dirty="0"/>
        </a:p>
      </dgm:t>
    </dgm:pt>
    <dgm:pt modelId="{35EA2C51-6BD7-4483-9CB5-B8BC7937D558}" type="parTrans" cxnId="{9111E6B3-BD7E-4F85-8B01-CEFD34037C38}">
      <dgm:prSet/>
      <dgm:spPr/>
      <dgm:t>
        <a:bodyPr/>
        <a:lstStyle/>
        <a:p>
          <a:endParaRPr lang="es-AR"/>
        </a:p>
      </dgm:t>
    </dgm:pt>
    <dgm:pt modelId="{772F8414-48B0-4675-8140-307292E76BB6}" type="sibTrans" cxnId="{9111E6B3-BD7E-4F85-8B01-CEFD34037C38}">
      <dgm:prSet/>
      <dgm:spPr/>
      <dgm:t>
        <a:bodyPr/>
        <a:lstStyle/>
        <a:p>
          <a:endParaRPr lang="es-AR"/>
        </a:p>
      </dgm:t>
    </dgm:pt>
    <dgm:pt modelId="{87C034A7-7DAD-4224-B32B-7ECDC3FB73C0}">
      <dgm:prSet phldrT="[Texto]" custT="1"/>
      <dgm:spPr>
        <a:solidFill>
          <a:srgbClr val="92D050"/>
        </a:solidFill>
      </dgm:spPr>
      <dgm:t>
        <a:bodyPr/>
        <a:lstStyle/>
        <a:p>
          <a:r>
            <a:rPr lang="es-AR" sz="1200" b="1" dirty="0" smtClean="0"/>
            <a:t>1973</a:t>
          </a:r>
          <a:endParaRPr lang="es-AR" sz="1200" b="1" dirty="0"/>
        </a:p>
      </dgm:t>
    </dgm:pt>
    <dgm:pt modelId="{FA91FBD5-19AA-420C-887E-E3FEF4E8E452}" type="parTrans" cxnId="{CF52A09F-7BD6-48CA-89AC-E6A28DEC4A11}">
      <dgm:prSet/>
      <dgm:spPr/>
      <dgm:t>
        <a:bodyPr/>
        <a:lstStyle/>
        <a:p>
          <a:endParaRPr lang="es-AR"/>
        </a:p>
      </dgm:t>
    </dgm:pt>
    <dgm:pt modelId="{8EF4C827-88E0-4BA3-A518-011EEB6168FE}" type="sibTrans" cxnId="{CF52A09F-7BD6-48CA-89AC-E6A28DEC4A11}">
      <dgm:prSet/>
      <dgm:spPr/>
      <dgm:t>
        <a:bodyPr/>
        <a:lstStyle/>
        <a:p>
          <a:endParaRPr lang="es-AR"/>
        </a:p>
      </dgm:t>
    </dgm:pt>
    <dgm:pt modelId="{3D140B00-972F-4607-9421-9F2AB67B9ADF}" type="pres">
      <dgm:prSet presAssocID="{42B87BBB-9CD2-4F2B-8935-5793068C996C}" presName="Name0" presStyleCnt="0">
        <dgm:presLayoutVars>
          <dgm:chMax val="7"/>
          <dgm:resizeHandles val="exact"/>
        </dgm:presLayoutVars>
      </dgm:prSet>
      <dgm:spPr/>
    </dgm:pt>
    <dgm:pt modelId="{B927D84F-1F73-4F8D-815C-ECE364FC14A1}" type="pres">
      <dgm:prSet presAssocID="{42B87BBB-9CD2-4F2B-8935-5793068C996C}" presName="comp1" presStyleCnt="0"/>
      <dgm:spPr/>
    </dgm:pt>
    <dgm:pt modelId="{AE23212E-EA81-4C79-BEA3-0A406802154D}" type="pres">
      <dgm:prSet presAssocID="{42B87BBB-9CD2-4F2B-8935-5793068C996C}" presName="circle1" presStyleLbl="node1" presStyleIdx="0" presStyleCnt="2"/>
      <dgm:spPr/>
      <dgm:t>
        <a:bodyPr/>
        <a:lstStyle/>
        <a:p>
          <a:endParaRPr lang="es-AR"/>
        </a:p>
      </dgm:t>
    </dgm:pt>
    <dgm:pt modelId="{6F382B72-2135-420C-AB5F-1EB8FF4F5031}" type="pres">
      <dgm:prSet presAssocID="{42B87BBB-9CD2-4F2B-8935-5793068C996C}" presName="c1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844CDC9D-F30B-40CA-B91E-B6A900930E1C}" type="pres">
      <dgm:prSet presAssocID="{42B87BBB-9CD2-4F2B-8935-5793068C996C}" presName="comp2" presStyleCnt="0"/>
      <dgm:spPr/>
    </dgm:pt>
    <dgm:pt modelId="{FF70A7F4-A942-4BC3-B07C-300D2C2FBE12}" type="pres">
      <dgm:prSet presAssocID="{42B87BBB-9CD2-4F2B-8935-5793068C996C}" presName="circle2" presStyleLbl="node1" presStyleIdx="1" presStyleCnt="2" custScaleX="104762" custScaleY="92792" custLinFactNeighborY="24324"/>
      <dgm:spPr/>
      <dgm:t>
        <a:bodyPr/>
        <a:lstStyle/>
        <a:p>
          <a:endParaRPr lang="es-AR"/>
        </a:p>
      </dgm:t>
    </dgm:pt>
    <dgm:pt modelId="{BB9B16F9-B06A-444C-8FBC-498DAAAC9373}" type="pres">
      <dgm:prSet presAssocID="{42B87BBB-9CD2-4F2B-8935-5793068C996C}" presName="c2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43A39D75-5F4A-4A6A-80E3-B3E0581DCCD2}" type="presOf" srcId="{87C034A7-7DAD-4224-B32B-7ECDC3FB73C0}" destId="{BB9B16F9-B06A-444C-8FBC-498DAAAC9373}" srcOrd="1" destOrd="0" presId="urn:microsoft.com/office/officeart/2005/8/layout/venn2"/>
    <dgm:cxn modelId="{1C9662F6-DE61-4497-AF1A-C43F452EB899}" type="presOf" srcId="{A6E76E58-C57D-47F4-B753-633B5691B234}" destId="{AE23212E-EA81-4C79-BEA3-0A406802154D}" srcOrd="0" destOrd="0" presId="urn:microsoft.com/office/officeart/2005/8/layout/venn2"/>
    <dgm:cxn modelId="{B487EA81-74FC-4123-93E3-08610F617123}" type="presOf" srcId="{A6E76E58-C57D-47F4-B753-633B5691B234}" destId="{6F382B72-2135-420C-AB5F-1EB8FF4F5031}" srcOrd="1" destOrd="0" presId="urn:microsoft.com/office/officeart/2005/8/layout/venn2"/>
    <dgm:cxn modelId="{9111E6B3-BD7E-4F85-8B01-CEFD34037C38}" srcId="{42B87BBB-9CD2-4F2B-8935-5793068C996C}" destId="{A6E76E58-C57D-47F4-B753-633B5691B234}" srcOrd="0" destOrd="0" parTransId="{35EA2C51-6BD7-4483-9CB5-B8BC7937D558}" sibTransId="{772F8414-48B0-4675-8140-307292E76BB6}"/>
    <dgm:cxn modelId="{B0D5C785-0DE3-4E0B-968F-A20CE0B26501}" type="presOf" srcId="{87C034A7-7DAD-4224-B32B-7ECDC3FB73C0}" destId="{FF70A7F4-A942-4BC3-B07C-300D2C2FBE12}" srcOrd="0" destOrd="0" presId="urn:microsoft.com/office/officeart/2005/8/layout/venn2"/>
    <dgm:cxn modelId="{A15A95D1-655E-4C9F-9B9D-183D84D5D05B}" type="presOf" srcId="{42B87BBB-9CD2-4F2B-8935-5793068C996C}" destId="{3D140B00-972F-4607-9421-9F2AB67B9ADF}" srcOrd="0" destOrd="0" presId="urn:microsoft.com/office/officeart/2005/8/layout/venn2"/>
    <dgm:cxn modelId="{CF52A09F-7BD6-48CA-89AC-E6A28DEC4A11}" srcId="{42B87BBB-9CD2-4F2B-8935-5793068C996C}" destId="{87C034A7-7DAD-4224-B32B-7ECDC3FB73C0}" srcOrd="1" destOrd="0" parTransId="{FA91FBD5-19AA-420C-887E-E3FEF4E8E452}" sibTransId="{8EF4C827-88E0-4BA3-A518-011EEB6168FE}"/>
    <dgm:cxn modelId="{FF11CF6C-B1CF-4247-A6BC-A577E2ACAFA9}" type="presParOf" srcId="{3D140B00-972F-4607-9421-9F2AB67B9ADF}" destId="{B927D84F-1F73-4F8D-815C-ECE364FC14A1}" srcOrd="0" destOrd="0" presId="urn:microsoft.com/office/officeart/2005/8/layout/venn2"/>
    <dgm:cxn modelId="{C8051F1E-8F9E-4B59-9C56-7ABC60929711}" type="presParOf" srcId="{B927D84F-1F73-4F8D-815C-ECE364FC14A1}" destId="{AE23212E-EA81-4C79-BEA3-0A406802154D}" srcOrd="0" destOrd="0" presId="urn:microsoft.com/office/officeart/2005/8/layout/venn2"/>
    <dgm:cxn modelId="{EA532F7E-C57E-446A-B44F-B1455F43770A}" type="presParOf" srcId="{B927D84F-1F73-4F8D-815C-ECE364FC14A1}" destId="{6F382B72-2135-420C-AB5F-1EB8FF4F5031}" srcOrd="1" destOrd="0" presId="urn:microsoft.com/office/officeart/2005/8/layout/venn2"/>
    <dgm:cxn modelId="{27ADA551-5C53-4BDD-B9E1-CDE5C3EFBBFD}" type="presParOf" srcId="{3D140B00-972F-4607-9421-9F2AB67B9ADF}" destId="{844CDC9D-F30B-40CA-B91E-B6A900930E1C}" srcOrd="1" destOrd="0" presId="urn:microsoft.com/office/officeart/2005/8/layout/venn2"/>
    <dgm:cxn modelId="{331ECC1A-27C1-4042-A18F-B28DC74D227A}" type="presParOf" srcId="{844CDC9D-F30B-40CA-B91E-B6A900930E1C}" destId="{FF70A7F4-A942-4BC3-B07C-300D2C2FBE12}" srcOrd="0" destOrd="0" presId="urn:microsoft.com/office/officeart/2005/8/layout/venn2"/>
    <dgm:cxn modelId="{18B8223D-4D8D-46AD-89AA-80E0BD19A4F2}" type="presParOf" srcId="{844CDC9D-F30B-40CA-B91E-B6A900930E1C}" destId="{BB9B16F9-B06A-444C-8FBC-498DAAAC9373}" srcOrd="1" destOrd="0" presId="urn:microsoft.com/office/officeart/2005/8/layout/venn2"/>
  </dgm:cxnLst>
  <dgm:bg/>
  <dgm:whole/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42B87BBB-9CD2-4F2B-8935-5793068C996C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</dgm:pt>
    <dgm:pt modelId="{A6E76E58-C57D-47F4-B753-633B5691B234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AR" sz="1200" b="1" dirty="0" smtClean="0"/>
            <a:t>21%</a:t>
          </a:r>
          <a:endParaRPr lang="es-AR" sz="1200" b="1" i="0" dirty="0"/>
        </a:p>
      </dgm:t>
    </dgm:pt>
    <dgm:pt modelId="{35EA2C51-6BD7-4483-9CB5-B8BC7937D558}" type="parTrans" cxnId="{9111E6B3-BD7E-4F85-8B01-CEFD34037C38}">
      <dgm:prSet/>
      <dgm:spPr/>
      <dgm:t>
        <a:bodyPr/>
        <a:lstStyle/>
        <a:p>
          <a:endParaRPr lang="es-AR"/>
        </a:p>
      </dgm:t>
    </dgm:pt>
    <dgm:pt modelId="{772F8414-48B0-4675-8140-307292E76BB6}" type="sibTrans" cxnId="{9111E6B3-BD7E-4F85-8B01-CEFD34037C38}">
      <dgm:prSet/>
      <dgm:spPr/>
      <dgm:t>
        <a:bodyPr/>
        <a:lstStyle/>
        <a:p>
          <a:endParaRPr lang="es-AR"/>
        </a:p>
      </dgm:t>
    </dgm:pt>
    <dgm:pt modelId="{87C034A7-7DAD-4224-B32B-7ECDC3FB73C0}">
      <dgm:prSet phldrT="[Texto]" custT="1"/>
      <dgm:spPr>
        <a:solidFill>
          <a:srgbClr val="92D050"/>
        </a:solidFill>
      </dgm:spPr>
      <dgm:t>
        <a:bodyPr/>
        <a:lstStyle/>
        <a:p>
          <a:r>
            <a:rPr lang="es-AR" sz="1200" b="1" dirty="0" smtClean="0"/>
            <a:t>1743</a:t>
          </a:r>
          <a:endParaRPr lang="es-AR" sz="1200" b="1" dirty="0"/>
        </a:p>
      </dgm:t>
    </dgm:pt>
    <dgm:pt modelId="{FA91FBD5-19AA-420C-887E-E3FEF4E8E452}" type="parTrans" cxnId="{CF52A09F-7BD6-48CA-89AC-E6A28DEC4A11}">
      <dgm:prSet/>
      <dgm:spPr/>
      <dgm:t>
        <a:bodyPr/>
        <a:lstStyle/>
        <a:p>
          <a:endParaRPr lang="es-AR"/>
        </a:p>
      </dgm:t>
    </dgm:pt>
    <dgm:pt modelId="{8EF4C827-88E0-4BA3-A518-011EEB6168FE}" type="sibTrans" cxnId="{CF52A09F-7BD6-48CA-89AC-E6A28DEC4A11}">
      <dgm:prSet/>
      <dgm:spPr/>
      <dgm:t>
        <a:bodyPr/>
        <a:lstStyle/>
        <a:p>
          <a:endParaRPr lang="es-AR"/>
        </a:p>
      </dgm:t>
    </dgm:pt>
    <dgm:pt modelId="{3D140B00-972F-4607-9421-9F2AB67B9ADF}" type="pres">
      <dgm:prSet presAssocID="{42B87BBB-9CD2-4F2B-8935-5793068C996C}" presName="Name0" presStyleCnt="0">
        <dgm:presLayoutVars>
          <dgm:chMax val="7"/>
          <dgm:resizeHandles val="exact"/>
        </dgm:presLayoutVars>
      </dgm:prSet>
      <dgm:spPr/>
    </dgm:pt>
    <dgm:pt modelId="{B927D84F-1F73-4F8D-815C-ECE364FC14A1}" type="pres">
      <dgm:prSet presAssocID="{42B87BBB-9CD2-4F2B-8935-5793068C996C}" presName="comp1" presStyleCnt="0"/>
      <dgm:spPr/>
    </dgm:pt>
    <dgm:pt modelId="{AE23212E-EA81-4C79-BEA3-0A406802154D}" type="pres">
      <dgm:prSet presAssocID="{42B87BBB-9CD2-4F2B-8935-5793068C996C}" presName="circle1" presStyleLbl="node1" presStyleIdx="0" presStyleCnt="2"/>
      <dgm:spPr/>
      <dgm:t>
        <a:bodyPr/>
        <a:lstStyle/>
        <a:p>
          <a:endParaRPr lang="es-AR"/>
        </a:p>
      </dgm:t>
    </dgm:pt>
    <dgm:pt modelId="{6F382B72-2135-420C-AB5F-1EB8FF4F5031}" type="pres">
      <dgm:prSet presAssocID="{42B87BBB-9CD2-4F2B-8935-5793068C996C}" presName="c1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844CDC9D-F30B-40CA-B91E-B6A900930E1C}" type="pres">
      <dgm:prSet presAssocID="{42B87BBB-9CD2-4F2B-8935-5793068C996C}" presName="comp2" presStyleCnt="0"/>
      <dgm:spPr/>
    </dgm:pt>
    <dgm:pt modelId="{FF70A7F4-A942-4BC3-B07C-300D2C2FBE12}" type="pres">
      <dgm:prSet presAssocID="{42B87BBB-9CD2-4F2B-8935-5793068C996C}" presName="circle2" presStyleLbl="node1" presStyleIdx="1" presStyleCnt="2" custScaleX="114286" custScaleY="101158" custLinFactNeighborY="24324"/>
      <dgm:spPr/>
      <dgm:t>
        <a:bodyPr/>
        <a:lstStyle/>
        <a:p>
          <a:endParaRPr lang="es-AR"/>
        </a:p>
      </dgm:t>
    </dgm:pt>
    <dgm:pt modelId="{BB9B16F9-B06A-444C-8FBC-498DAAAC9373}" type="pres">
      <dgm:prSet presAssocID="{42B87BBB-9CD2-4F2B-8935-5793068C996C}" presName="c2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FCC2B84C-C88A-4D16-AA25-7D778F1DE98F}" type="presOf" srcId="{42B87BBB-9CD2-4F2B-8935-5793068C996C}" destId="{3D140B00-972F-4607-9421-9F2AB67B9ADF}" srcOrd="0" destOrd="0" presId="urn:microsoft.com/office/officeart/2005/8/layout/venn2"/>
    <dgm:cxn modelId="{07E7270B-15F0-4883-B696-DA84BCDA372C}" type="presOf" srcId="{A6E76E58-C57D-47F4-B753-633B5691B234}" destId="{AE23212E-EA81-4C79-BEA3-0A406802154D}" srcOrd="0" destOrd="0" presId="urn:microsoft.com/office/officeart/2005/8/layout/venn2"/>
    <dgm:cxn modelId="{16F0CF6E-0E92-405C-9031-377A72C593C8}" type="presOf" srcId="{87C034A7-7DAD-4224-B32B-7ECDC3FB73C0}" destId="{BB9B16F9-B06A-444C-8FBC-498DAAAC9373}" srcOrd="1" destOrd="0" presId="urn:microsoft.com/office/officeart/2005/8/layout/venn2"/>
    <dgm:cxn modelId="{9111E6B3-BD7E-4F85-8B01-CEFD34037C38}" srcId="{42B87BBB-9CD2-4F2B-8935-5793068C996C}" destId="{A6E76E58-C57D-47F4-B753-633B5691B234}" srcOrd="0" destOrd="0" parTransId="{35EA2C51-6BD7-4483-9CB5-B8BC7937D558}" sibTransId="{772F8414-48B0-4675-8140-307292E76BB6}"/>
    <dgm:cxn modelId="{6C6EF614-C5A3-4869-A140-0991F6988ED6}" type="presOf" srcId="{A6E76E58-C57D-47F4-B753-633B5691B234}" destId="{6F382B72-2135-420C-AB5F-1EB8FF4F5031}" srcOrd="1" destOrd="0" presId="urn:microsoft.com/office/officeart/2005/8/layout/venn2"/>
    <dgm:cxn modelId="{CF52A09F-7BD6-48CA-89AC-E6A28DEC4A11}" srcId="{42B87BBB-9CD2-4F2B-8935-5793068C996C}" destId="{87C034A7-7DAD-4224-B32B-7ECDC3FB73C0}" srcOrd="1" destOrd="0" parTransId="{FA91FBD5-19AA-420C-887E-E3FEF4E8E452}" sibTransId="{8EF4C827-88E0-4BA3-A518-011EEB6168FE}"/>
    <dgm:cxn modelId="{9F56FE7E-C65B-4BEE-8E3E-8D6B7D757E38}" type="presOf" srcId="{87C034A7-7DAD-4224-B32B-7ECDC3FB73C0}" destId="{FF70A7F4-A942-4BC3-B07C-300D2C2FBE12}" srcOrd="0" destOrd="0" presId="urn:microsoft.com/office/officeart/2005/8/layout/venn2"/>
    <dgm:cxn modelId="{7B4661F7-05CE-4696-8DA6-ABE12BD2E2F4}" type="presParOf" srcId="{3D140B00-972F-4607-9421-9F2AB67B9ADF}" destId="{B927D84F-1F73-4F8D-815C-ECE364FC14A1}" srcOrd="0" destOrd="0" presId="urn:microsoft.com/office/officeart/2005/8/layout/venn2"/>
    <dgm:cxn modelId="{96691D7C-97EE-4B8A-88F3-ABA2CBA93215}" type="presParOf" srcId="{B927D84F-1F73-4F8D-815C-ECE364FC14A1}" destId="{AE23212E-EA81-4C79-BEA3-0A406802154D}" srcOrd="0" destOrd="0" presId="urn:microsoft.com/office/officeart/2005/8/layout/venn2"/>
    <dgm:cxn modelId="{51E5A875-69BC-4DA9-BDA7-6D2EB9AFF46E}" type="presParOf" srcId="{B927D84F-1F73-4F8D-815C-ECE364FC14A1}" destId="{6F382B72-2135-420C-AB5F-1EB8FF4F5031}" srcOrd="1" destOrd="0" presId="urn:microsoft.com/office/officeart/2005/8/layout/venn2"/>
    <dgm:cxn modelId="{C5D2920B-F6A6-41A4-9C62-C0FFF8546D6C}" type="presParOf" srcId="{3D140B00-972F-4607-9421-9F2AB67B9ADF}" destId="{844CDC9D-F30B-40CA-B91E-B6A900930E1C}" srcOrd="1" destOrd="0" presId="urn:microsoft.com/office/officeart/2005/8/layout/venn2"/>
    <dgm:cxn modelId="{772E2B9F-7F30-4825-9B0B-9F4E75C2F532}" type="presParOf" srcId="{844CDC9D-F30B-40CA-B91E-B6A900930E1C}" destId="{FF70A7F4-A942-4BC3-B07C-300D2C2FBE12}" srcOrd="0" destOrd="0" presId="urn:microsoft.com/office/officeart/2005/8/layout/venn2"/>
    <dgm:cxn modelId="{4A317CC1-61C9-4644-89D5-413EC8EBDEA8}" type="presParOf" srcId="{844CDC9D-F30B-40CA-B91E-B6A900930E1C}" destId="{BB9B16F9-B06A-444C-8FBC-498DAAAC9373}" srcOrd="1" destOrd="0" presId="urn:microsoft.com/office/officeart/2005/8/layout/venn2"/>
  </dgm:cxnLst>
  <dgm:bg/>
  <dgm:whole/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42B87BBB-9CD2-4F2B-8935-5793068C996C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</dgm:pt>
    <dgm:pt modelId="{A6E76E58-C57D-47F4-B753-633B5691B234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AR" sz="1200" b="1" dirty="0" smtClean="0"/>
            <a:t>CV(%)</a:t>
          </a:r>
          <a:endParaRPr lang="es-AR" sz="1200" b="1" i="0" dirty="0"/>
        </a:p>
      </dgm:t>
    </dgm:pt>
    <dgm:pt modelId="{35EA2C51-6BD7-4483-9CB5-B8BC7937D558}" type="parTrans" cxnId="{9111E6B3-BD7E-4F85-8B01-CEFD34037C38}">
      <dgm:prSet/>
      <dgm:spPr/>
      <dgm:t>
        <a:bodyPr/>
        <a:lstStyle/>
        <a:p>
          <a:endParaRPr lang="es-AR"/>
        </a:p>
      </dgm:t>
    </dgm:pt>
    <dgm:pt modelId="{772F8414-48B0-4675-8140-307292E76BB6}" type="sibTrans" cxnId="{9111E6B3-BD7E-4F85-8B01-CEFD34037C38}">
      <dgm:prSet/>
      <dgm:spPr/>
      <dgm:t>
        <a:bodyPr/>
        <a:lstStyle/>
        <a:p>
          <a:endParaRPr lang="es-AR"/>
        </a:p>
      </dgm:t>
    </dgm:pt>
    <dgm:pt modelId="{87C034A7-7DAD-4224-B32B-7ECDC3FB73C0}">
      <dgm:prSet phldrT="[Texto]" custT="1"/>
      <dgm:spPr>
        <a:solidFill>
          <a:srgbClr val="FF0000"/>
        </a:solidFill>
      </dgm:spPr>
      <dgm:t>
        <a:bodyPr/>
        <a:lstStyle/>
        <a:p>
          <a:r>
            <a:rPr lang="es-AR" sz="1200" b="1" dirty="0" err="1" smtClean="0"/>
            <a:t>Rend</a:t>
          </a:r>
          <a:r>
            <a:rPr lang="es-AR" sz="1200" b="1" dirty="0" smtClean="0"/>
            <a:t> </a:t>
          </a:r>
          <a:r>
            <a:rPr lang="es-AR" sz="1000" b="1" dirty="0" smtClean="0"/>
            <a:t>(Kg/ha)</a:t>
          </a:r>
          <a:endParaRPr lang="es-AR" sz="1000" b="1" dirty="0"/>
        </a:p>
      </dgm:t>
    </dgm:pt>
    <dgm:pt modelId="{FA91FBD5-19AA-420C-887E-E3FEF4E8E452}" type="parTrans" cxnId="{CF52A09F-7BD6-48CA-89AC-E6A28DEC4A11}">
      <dgm:prSet/>
      <dgm:spPr/>
      <dgm:t>
        <a:bodyPr/>
        <a:lstStyle/>
        <a:p>
          <a:endParaRPr lang="es-AR"/>
        </a:p>
      </dgm:t>
    </dgm:pt>
    <dgm:pt modelId="{8EF4C827-88E0-4BA3-A518-011EEB6168FE}" type="sibTrans" cxnId="{CF52A09F-7BD6-48CA-89AC-E6A28DEC4A11}">
      <dgm:prSet/>
      <dgm:spPr/>
      <dgm:t>
        <a:bodyPr/>
        <a:lstStyle/>
        <a:p>
          <a:endParaRPr lang="es-AR"/>
        </a:p>
      </dgm:t>
    </dgm:pt>
    <dgm:pt modelId="{3D140B00-972F-4607-9421-9F2AB67B9ADF}" type="pres">
      <dgm:prSet presAssocID="{42B87BBB-9CD2-4F2B-8935-5793068C996C}" presName="Name0" presStyleCnt="0">
        <dgm:presLayoutVars>
          <dgm:chMax val="7"/>
          <dgm:resizeHandles val="exact"/>
        </dgm:presLayoutVars>
      </dgm:prSet>
      <dgm:spPr/>
    </dgm:pt>
    <dgm:pt modelId="{B927D84F-1F73-4F8D-815C-ECE364FC14A1}" type="pres">
      <dgm:prSet presAssocID="{42B87BBB-9CD2-4F2B-8935-5793068C996C}" presName="comp1" presStyleCnt="0"/>
      <dgm:spPr/>
    </dgm:pt>
    <dgm:pt modelId="{AE23212E-EA81-4C79-BEA3-0A406802154D}" type="pres">
      <dgm:prSet presAssocID="{42B87BBB-9CD2-4F2B-8935-5793068C996C}" presName="circle1" presStyleLbl="node1" presStyleIdx="0" presStyleCnt="2"/>
      <dgm:spPr/>
      <dgm:t>
        <a:bodyPr/>
        <a:lstStyle/>
        <a:p>
          <a:endParaRPr lang="es-AR"/>
        </a:p>
      </dgm:t>
    </dgm:pt>
    <dgm:pt modelId="{6F382B72-2135-420C-AB5F-1EB8FF4F5031}" type="pres">
      <dgm:prSet presAssocID="{42B87BBB-9CD2-4F2B-8935-5793068C996C}" presName="c1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844CDC9D-F30B-40CA-B91E-B6A900930E1C}" type="pres">
      <dgm:prSet presAssocID="{42B87BBB-9CD2-4F2B-8935-5793068C996C}" presName="comp2" presStyleCnt="0"/>
      <dgm:spPr/>
    </dgm:pt>
    <dgm:pt modelId="{FF70A7F4-A942-4BC3-B07C-300D2C2FBE12}" type="pres">
      <dgm:prSet presAssocID="{42B87BBB-9CD2-4F2B-8935-5793068C996C}" presName="circle2" presStyleLbl="node1" presStyleIdx="1" presStyleCnt="2" custScaleX="104348" custScaleY="92715" custLinFactNeighborY="24324"/>
      <dgm:spPr/>
      <dgm:t>
        <a:bodyPr/>
        <a:lstStyle/>
        <a:p>
          <a:endParaRPr lang="es-AR"/>
        </a:p>
      </dgm:t>
    </dgm:pt>
    <dgm:pt modelId="{BB9B16F9-B06A-444C-8FBC-498DAAAC9373}" type="pres">
      <dgm:prSet presAssocID="{42B87BBB-9CD2-4F2B-8935-5793068C996C}" presName="c2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D9C2087D-0A03-4516-8DE8-0C48BD3CFAB8}" type="presOf" srcId="{87C034A7-7DAD-4224-B32B-7ECDC3FB73C0}" destId="{BB9B16F9-B06A-444C-8FBC-498DAAAC9373}" srcOrd="1" destOrd="0" presId="urn:microsoft.com/office/officeart/2005/8/layout/venn2"/>
    <dgm:cxn modelId="{78F185B0-F797-473C-B03A-18288385EEF2}" type="presOf" srcId="{A6E76E58-C57D-47F4-B753-633B5691B234}" destId="{AE23212E-EA81-4C79-BEA3-0A406802154D}" srcOrd="0" destOrd="0" presId="urn:microsoft.com/office/officeart/2005/8/layout/venn2"/>
    <dgm:cxn modelId="{BBEFE739-94B1-4C2F-A49B-6B532AC886E0}" type="presOf" srcId="{87C034A7-7DAD-4224-B32B-7ECDC3FB73C0}" destId="{FF70A7F4-A942-4BC3-B07C-300D2C2FBE12}" srcOrd="0" destOrd="0" presId="urn:microsoft.com/office/officeart/2005/8/layout/venn2"/>
    <dgm:cxn modelId="{9111E6B3-BD7E-4F85-8B01-CEFD34037C38}" srcId="{42B87BBB-9CD2-4F2B-8935-5793068C996C}" destId="{A6E76E58-C57D-47F4-B753-633B5691B234}" srcOrd="0" destOrd="0" parTransId="{35EA2C51-6BD7-4483-9CB5-B8BC7937D558}" sibTransId="{772F8414-48B0-4675-8140-307292E76BB6}"/>
    <dgm:cxn modelId="{B5A92E47-3A73-485C-8C41-6C838023D9BA}" type="presOf" srcId="{42B87BBB-9CD2-4F2B-8935-5793068C996C}" destId="{3D140B00-972F-4607-9421-9F2AB67B9ADF}" srcOrd="0" destOrd="0" presId="urn:microsoft.com/office/officeart/2005/8/layout/venn2"/>
    <dgm:cxn modelId="{9104BEBC-A5C0-487C-B04C-89B136533556}" type="presOf" srcId="{A6E76E58-C57D-47F4-B753-633B5691B234}" destId="{6F382B72-2135-420C-AB5F-1EB8FF4F5031}" srcOrd="1" destOrd="0" presId="urn:microsoft.com/office/officeart/2005/8/layout/venn2"/>
    <dgm:cxn modelId="{CF52A09F-7BD6-48CA-89AC-E6A28DEC4A11}" srcId="{42B87BBB-9CD2-4F2B-8935-5793068C996C}" destId="{87C034A7-7DAD-4224-B32B-7ECDC3FB73C0}" srcOrd="1" destOrd="0" parTransId="{FA91FBD5-19AA-420C-887E-E3FEF4E8E452}" sibTransId="{8EF4C827-88E0-4BA3-A518-011EEB6168FE}"/>
    <dgm:cxn modelId="{3D7FDB14-8DCA-42BB-B6B2-206FB9F5881C}" type="presParOf" srcId="{3D140B00-972F-4607-9421-9F2AB67B9ADF}" destId="{B927D84F-1F73-4F8D-815C-ECE364FC14A1}" srcOrd="0" destOrd="0" presId="urn:microsoft.com/office/officeart/2005/8/layout/venn2"/>
    <dgm:cxn modelId="{F729606F-35C4-4F92-B34C-BEE496E822BE}" type="presParOf" srcId="{B927D84F-1F73-4F8D-815C-ECE364FC14A1}" destId="{AE23212E-EA81-4C79-BEA3-0A406802154D}" srcOrd="0" destOrd="0" presId="urn:microsoft.com/office/officeart/2005/8/layout/venn2"/>
    <dgm:cxn modelId="{859010A1-978C-4AE0-B54F-8AA30DEC6590}" type="presParOf" srcId="{B927D84F-1F73-4F8D-815C-ECE364FC14A1}" destId="{6F382B72-2135-420C-AB5F-1EB8FF4F5031}" srcOrd="1" destOrd="0" presId="urn:microsoft.com/office/officeart/2005/8/layout/venn2"/>
    <dgm:cxn modelId="{0868E761-9616-47A6-A58A-F984D9F2687F}" type="presParOf" srcId="{3D140B00-972F-4607-9421-9F2AB67B9ADF}" destId="{844CDC9D-F30B-40CA-B91E-B6A900930E1C}" srcOrd="1" destOrd="0" presId="urn:microsoft.com/office/officeart/2005/8/layout/venn2"/>
    <dgm:cxn modelId="{00197805-244B-489C-B1CE-41AF12CBB382}" type="presParOf" srcId="{844CDC9D-F30B-40CA-B91E-B6A900930E1C}" destId="{FF70A7F4-A942-4BC3-B07C-300D2C2FBE12}" srcOrd="0" destOrd="0" presId="urn:microsoft.com/office/officeart/2005/8/layout/venn2"/>
    <dgm:cxn modelId="{E1ADFE97-B025-4F73-8AD5-B0F6113310BD}" type="presParOf" srcId="{844CDC9D-F30B-40CA-B91E-B6A900930E1C}" destId="{BB9B16F9-B06A-444C-8FBC-498DAAAC9373}" srcOrd="1" destOrd="0" presId="urn:microsoft.com/office/officeart/2005/8/layout/venn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B87BBB-9CD2-4F2B-8935-5793068C996C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</dgm:pt>
    <dgm:pt modelId="{A6E76E58-C57D-47F4-B753-633B5691B234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AR" sz="1400" b="1" i="0" dirty="0" smtClean="0"/>
            <a:t>5096</a:t>
          </a:r>
        </a:p>
        <a:p>
          <a:r>
            <a:rPr lang="es-AR" sz="1200" b="1" i="0" dirty="0" smtClean="0"/>
            <a:t>Kg/ha</a:t>
          </a:r>
          <a:endParaRPr lang="es-AR" sz="1200" b="1" i="0" dirty="0"/>
        </a:p>
      </dgm:t>
    </dgm:pt>
    <dgm:pt modelId="{35EA2C51-6BD7-4483-9CB5-B8BC7937D558}" type="parTrans" cxnId="{9111E6B3-BD7E-4F85-8B01-CEFD34037C38}">
      <dgm:prSet/>
      <dgm:spPr/>
      <dgm:t>
        <a:bodyPr/>
        <a:lstStyle/>
        <a:p>
          <a:endParaRPr lang="es-AR"/>
        </a:p>
      </dgm:t>
    </dgm:pt>
    <dgm:pt modelId="{772F8414-48B0-4675-8140-307292E76BB6}" type="sibTrans" cxnId="{9111E6B3-BD7E-4F85-8B01-CEFD34037C38}">
      <dgm:prSet/>
      <dgm:spPr/>
      <dgm:t>
        <a:bodyPr/>
        <a:lstStyle/>
        <a:p>
          <a:endParaRPr lang="es-AR"/>
        </a:p>
      </dgm:t>
    </dgm:pt>
    <dgm:pt modelId="{3D140B00-972F-4607-9421-9F2AB67B9ADF}" type="pres">
      <dgm:prSet presAssocID="{42B87BBB-9CD2-4F2B-8935-5793068C996C}" presName="Name0" presStyleCnt="0">
        <dgm:presLayoutVars>
          <dgm:chMax val="7"/>
          <dgm:resizeHandles val="exact"/>
        </dgm:presLayoutVars>
      </dgm:prSet>
      <dgm:spPr/>
    </dgm:pt>
    <dgm:pt modelId="{B927D84F-1F73-4F8D-815C-ECE364FC14A1}" type="pres">
      <dgm:prSet presAssocID="{42B87BBB-9CD2-4F2B-8935-5793068C996C}" presName="comp1" presStyleCnt="0"/>
      <dgm:spPr/>
    </dgm:pt>
    <dgm:pt modelId="{AE23212E-EA81-4C79-BEA3-0A406802154D}" type="pres">
      <dgm:prSet presAssocID="{42B87BBB-9CD2-4F2B-8935-5793068C996C}" presName="circle1" presStyleLbl="node1" presStyleIdx="0" presStyleCnt="1"/>
      <dgm:spPr/>
      <dgm:t>
        <a:bodyPr/>
        <a:lstStyle/>
        <a:p>
          <a:endParaRPr lang="es-AR"/>
        </a:p>
      </dgm:t>
    </dgm:pt>
    <dgm:pt modelId="{6F382B72-2135-420C-AB5F-1EB8FF4F5031}" type="pres">
      <dgm:prSet presAssocID="{42B87BBB-9CD2-4F2B-8935-5793068C996C}" presName="c1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2F3CADCA-6867-4E36-9EB4-08E1CD6B473F}" type="presOf" srcId="{A6E76E58-C57D-47F4-B753-633B5691B234}" destId="{AE23212E-EA81-4C79-BEA3-0A406802154D}" srcOrd="0" destOrd="0" presId="urn:microsoft.com/office/officeart/2005/8/layout/venn2"/>
    <dgm:cxn modelId="{84585799-7517-4C97-8DA2-A6564BE4CDC2}" type="presOf" srcId="{42B87BBB-9CD2-4F2B-8935-5793068C996C}" destId="{3D140B00-972F-4607-9421-9F2AB67B9ADF}" srcOrd="0" destOrd="0" presId="urn:microsoft.com/office/officeart/2005/8/layout/venn2"/>
    <dgm:cxn modelId="{A5E7FC27-0A0F-4896-BBDB-9A3B4F489D55}" type="presOf" srcId="{A6E76E58-C57D-47F4-B753-633B5691B234}" destId="{6F382B72-2135-420C-AB5F-1EB8FF4F5031}" srcOrd="1" destOrd="0" presId="urn:microsoft.com/office/officeart/2005/8/layout/venn2"/>
    <dgm:cxn modelId="{9111E6B3-BD7E-4F85-8B01-CEFD34037C38}" srcId="{42B87BBB-9CD2-4F2B-8935-5793068C996C}" destId="{A6E76E58-C57D-47F4-B753-633B5691B234}" srcOrd="0" destOrd="0" parTransId="{35EA2C51-6BD7-4483-9CB5-B8BC7937D558}" sibTransId="{772F8414-48B0-4675-8140-307292E76BB6}"/>
    <dgm:cxn modelId="{E9F960C2-A665-402A-A8B3-10B838887797}" type="presParOf" srcId="{3D140B00-972F-4607-9421-9F2AB67B9ADF}" destId="{B927D84F-1F73-4F8D-815C-ECE364FC14A1}" srcOrd="0" destOrd="0" presId="urn:microsoft.com/office/officeart/2005/8/layout/venn2"/>
    <dgm:cxn modelId="{35BD30A8-34CE-42AA-B3CC-1F6BBBB84835}" type="presParOf" srcId="{B927D84F-1F73-4F8D-815C-ECE364FC14A1}" destId="{AE23212E-EA81-4C79-BEA3-0A406802154D}" srcOrd="0" destOrd="0" presId="urn:microsoft.com/office/officeart/2005/8/layout/venn2"/>
    <dgm:cxn modelId="{2C98E190-294E-4057-85FF-6FEE77421648}" type="presParOf" srcId="{B927D84F-1F73-4F8D-815C-ECE364FC14A1}" destId="{6F382B72-2135-420C-AB5F-1EB8FF4F5031}" srcOrd="1" destOrd="0" presId="urn:microsoft.com/office/officeart/2005/8/layout/venn2"/>
  </dgm:cxnLst>
  <dgm:bg/>
  <dgm:whole/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BEAE05E5-7164-4EC8-B362-90BABAA4ED56}" type="doc">
      <dgm:prSet loTypeId="urn:microsoft.com/office/officeart/2005/8/layout/arrow2" loCatId="process" qsTypeId="urn:microsoft.com/office/officeart/2005/8/quickstyle/3d3" qsCatId="3D" csTypeId="urn:microsoft.com/office/officeart/2005/8/colors/accent0_1" csCatId="mainScheme" phldr="1"/>
      <dgm:spPr/>
    </dgm:pt>
    <dgm:pt modelId="{BC227377-5358-4CF8-9019-AE09BD7E4F80}">
      <dgm:prSet phldrT="[Texto]" custT="1"/>
      <dgm:spPr/>
      <dgm:t>
        <a:bodyPr/>
        <a:lstStyle/>
        <a:p>
          <a:pPr algn="ctr"/>
          <a:r>
            <a:rPr lang="es-AR" sz="1800" b="1" dirty="0" smtClean="0">
              <a:solidFill>
                <a:srgbClr val="C00000"/>
              </a:solidFill>
              <a:latin typeface="Comic Sans MS" pitchFamily="66" charset="0"/>
            </a:rPr>
            <a:t>Experimentación</a:t>
          </a:r>
          <a:endParaRPr lang="es-AR" sz="1800" b="1" dirty="0">
            <a:solidFill>
              <a:srgbClr val="C00000"/>
            </a:solidFill>
            <a:latin typeface="Comic Sans MS" pitchFamily="66" charset="0"/>
          </a:endParaRPr>
        </a:p>
      </dgm:t>
    </dgm:pt>
    <dgm:pt modelId="{67AD8061-2813-49C0-9F14-72D0250055BD}" type="parTrans" cxnId="{8D216FE3-D5D8-492D-A61E-A0957CDD6F2F}">
      <dgm:prSet/>
      <dgm:spPr/>
      <dgm:t>
        <a:bodyPr/>
        <a:lstStyle/>
        <a:p>
          <a:endParaRPr lang="es-AR"/>
        </a:p>
      </dgm:t>
    </dgm:pt>
    <dgm:pt modelId="{DE8B6241-58AE-4A45-AB2F-0D4D7B427999}" type="sibTrans" cxnId="{8D216FE3-D5D8-492D-A61E-A0957CDD6F2F}">
      <dgm:prSet/>
      <dgm:spPr/>
      <dgm:t>
        <a:bodyPr/>
        <a:lstStyle/>
        <a:p>
          <a:endParaRPr lang="es-AR"/>
        </a:p>
      </dgm:t>
    </dgm:pt>
    <dgm:pt modelId="{E1CB7DC6-6F6F-404C-9021-8AA8C8C6192B}">
      <dgm:prSet phldrT="[Texto]" custT="1"/>
      <dgm:spPr/>
      <dgm:t>
        <a:bodyPr/>
        <a:lstStyle/>
        <a:p>
          <a:pPr algn="ctr"/>
          <a:r>
            <a:rPr lang="es-AR" sz="1800" b="1" dirty="0" smtClean="0">
              <a:solidFill>
                <a:srgbClr val="C00000"/>
              </a:solidFill>
              <a:latin typeface="Comic Sans MS" pitchFamily="66" charset="0"/>
            </a:rPr>
            <a:t>Validación</a:t>
          </a:r>
          <a:endParaRPr lang="es-AR" sz="1800" b="1" dirty="0">
            <a:solidFill>
              <a:srgbClr val="C00000"/>
            </a:solidFill>
            <a:latin typeface="Comic Sans MS" pitchFamily="66" charset="0"/>
          </a:endParaRPr>
        </a:p>
      </dgm:t>
    </dgm:pt>
    <dgm:pt modelId="{FB5B2435-FAFE-4DD1-87F3-AC1BB6FF3F24}" type="parTrans" cxnId="{7726309F-3001-4C8A-9FDF-551BD9A7EC7C}">
      <dgm:prSet/>
      <dgm:spPr/>
      <dgm:t>
        <a:bodyPr/>
        <a:lstStyle/>
        <a:p>
          <a:endParaRPr lang="es-AR"/>
        </a:p>
      </dgm:t>
    </dgm:pt>
    <dgm:pt modelId="{A489E291-2F14-4D80-8DF3-432DC6602B38}" type="sibTrans" cxnId="{7726309F-3001-4C8A-9FDF-551BD9A7EC7C}">
      <dgm:prSet/>
      <dgm:spPr/>
      <dgm:t>
        <a:bodyPr/>
        <a:lstStyle/>
        <a:p>
          <a:endParaRPr lang="es-AR"/>
        </a:p>
      </dgm:t>
    </dgm:pt>
    <dgm:pt modelId="{F5687E30-0F40-429F-903C-6FBA3A3BE7B8}">
      <dgm:prSet phldrT="[Texto]" custT="1"/>
      <dgm:spPr/>
      <dgm:t>
        <a:bodyPr/>
        <a:lstStyle/>
        <a:p>
          <a:r>
            <a:rPr lang="es-AR" sz="1800" b="1" dirty="0" smtClean="0">
              <a:solidFill>
                <a:srgbClr val="C00000"/>
              </a:solidFill>
              <a:latin typeface="Comic Sans MS" pitchFamily="66" charset="0"/>
            </a:rPr>
            <a:t>Aplicación</a:t>
          </a:r>
          <a:endParaRPr lang="es-AR" sz="1800" b="1" dirty="0">
            <a:solidFill>
              <a:srgbClr val="C00000"/>
            </a:solidFill>
            <a:latin typeface="Comic Sans MS" pitchFamily="66" charset="0"/>
          </a:endParaRPr>
        </a:p>
      </dgm:t>
    </dgm:pt>
    <dgm:pt modelId="{7C966E3D-26C8-4B0A-A445-6F4437A61AE3}" type="parTrans" cxnId="{1D8B515E-7294-4A4B-997E-C61A815D0925}">
      <dgm:prSet/>
      <dgm:spPr/>
      <dgm:t>
        <a:bodyPr/>
        <a:lstStyle/>
        <a:p>
          <a:endParaRPr lang="es-AR"/>
        </a:p>
      </dgm:t>
    </dgm:pt>
    <dgm:pt modelId="{59129D2A-25F6-4C0A-8DD7-0D747204F064}" type="sibTrans" cxnId="{1D8B515E-7294-4A4B-997E-C61A815D0925}">
      <dgm:prSet/>
      <dgm:spPr/>
      <dgm:t>
        <a:bodyPr/>
        <a:lstStyle/>
        <a:p>
          <a:endParaRPr lang="es-AR"/>
        </a:p>
      </dgm:t>
    </dgm:pt>
    <dgm:pt modelId="{1660F7D6-D6B8-421E-8C29-E9B0F4C4CBE4}" type="pres">
      <dgm:prSet presAssocID="{BEAE05E5-7164-4EC8-B362-90BABAA4ED56}" presName="arrowDiagram" presStyleCnt="0">
        <dgm:presLayoutVars>
          <dgm:chMax val="5"/>
          <dgm:dir/>
          <dgm:resizeHandles val="exact"/>
        </dgm:presLayoutVars>
      </dgm:prSet>
      <dgm:spPr/>
    </dgm:pt>
    <dgm:pt modelId="{36B5AB87-5F0F-47FF-AEAE-E0DD18B2C38D}" type="pres">
      <dgm:prSet presAssocID="{BEAE05E5-7164-4EC8-B362-90BABAA4ED56}" presName="arrow" presStyleLbl="bgShp" presStyleIdx="0" presStyleCnt="1" custScaleY="106667" custLinFactNeighborX="-391" custLinFactNeighborY="833"/>
      <dgm:spPr>
        <a:solidFill>
          <a:srgbClr val="FFC000"/>
        </a:solidFill>
      </dgm:spPr>
    </dgm:pt>
    <dgm:pt modelId="{BDD874AA-339C-4512-90D6-A9F984503080}" type="pres">
      <dgm:prSet presAssocID="{BEAE05E5-7164-4EC8-B362-90BABAA4ED56}" presName="arrowDiagram3" presStyleCnt="0"/>
      <dgm:spPr/>
    </dgm:pt>
    <dgm:pt modelId="{DF106EDB-8897-4F52-8634-82D96F56E1B3}" type="pres">
      <dgm:prSet presAssocID="{BC227377-5358-4CF8-9019-AE09BD7E4F80}" presName="bullet3a" presStyleLbl="node1" presStyleIdx="0" presStyleCnt="3"/>
      <dgm:spPr>
        <a:solidFill>
          <a:srgbClr val="FF0000"/>
        </a:solidFill>
      </dgm:spPr>
    </dgm:pt>
    <dgm:pt modelId="{318C1212-9BD3-44C2-BF09-B65B00353EB3}" type="pres">
      <dgm:prSet presAssocID="{BC227377-5358-4CF8-9019-AE09BD7E4F80}" presName="textBox3a" presStyleLbl="revTx" presStyleIdx="0" presStyleCnt="3" custScaleX="237717" custScaleY="78376" custLinFactNeighborX="-15638" custLinFactNeighborY="-12455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016FD354-7830-417B-AC54-29698860BB4C}" type="pres">
      <dgm:prSet presAssocID="{E1CB7DC6-6F6F-404C-9021-8AA8C8C6192B}" presName="bullet3b" presStyleLbl="node1" presStyleIdx="1" presStyleCnt="3"/>
      <dgm:spPr>
        <a:solidFill>
          <a:srgbClr val="FF0000"/>
        </a:solidFill>
      </dgm:spPr>
    </dgm:pt>
    <dgm:pt modelId="{632A53D3-46F2-4FDF-BEE1-E1061C28882E}" type="pres">
      <dgm:prSet presAssocID="{E1CB7DC6-6F6F-404C-9021-8AA8C8C6192B}" presName="textBox3b" presStyleLbl="revTx" presStyleIdx="1" presStyleCnt="3" custScaleX="136720" custScaleY="26471" custLinFactNeighborX="-39441" custLinFactNeighborY="-28676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64816A76-C910-4970-B489-824CAC1E2E1A}" type="pres">
      <dgm:prSet presAssocID="{F5687E30-0F40-429F-903C-6FBA3A3BE7B8}" presName="bullet3c" presStyleLbl="node1" presStyleIdx="2" presStyleCnt="3"/>
      <dgm:spPr>
        <a:solidFill>
          <a:srgbClr val="FF0000"/>
        </a:solidFill>
      </dgm:spPr>
    </dgm:pt>
    <dgm:pt modelId="{CE25E27F-C9A7-4467-A23C-3934ECBFE903}" type="pres">
      <dgm:prSet presAssocID="{F5687E30-0F40-429F-903C-6FBA3A3BE7B8}" presName="textBox3c" presStyleLbl="revTx" presStyleIdx="2" presStyleCnt="3" custScaleX="130077" custScaleY="20864" custLinFactNeighborX="-41751" custLinFactNeighborY="-28237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9DE1504B-1717-4677-98D0-0F8AFE2BA2C2}" type="presOf" srcId="{E1CB7DC6-6F6F-404C-9021-8AA8C8C6192B}" destId="{632A53D3-46F2-4FDF-BEE1-E1061C28882E}" srcOrd="0" destOrd="0" presId="urn:microsoft.com/office/officeart/2005/8/layout/arrow2"/>
    <dgm:cxn modelId="{1D8B515E-7294-4A4B-997E-C61A815D0925}" srcId="{BEAE05E5-7164-4EC8-B362-90BABAA4ED56}" destId="{F5687E30-0F40-429F-903C-6FBA3A3BE7B8}" srcOrd="2" destOrd="0" parTransId="{7C966E3D-26C8-4B0A-A445-6F4437A61AE3}" sibTransId="{59129D2A-25F6-4C0A-8DD7-0D747204F064}"/>
    <dgm:cxn modelId="{58A093A9-AF49-4E37-970E-140165E64077}" type="presOf" srcId="{BEAE05E5-7164-4EC8-B362-90BABAA4ED56}" destId="{1660F7D6-D6B8-421E-8C29-E9B0F4C4CBE4}" srcOrd="0" destOrd="0" presId="urn:microsoft.com/office/officeart/2005/8/layout/arrow2"/>
    <dgm:cxn modelId="{654712E1-7FF4-43C0-B4C8-BB77CB1D8D92}" type="presOf" srcId="{BC227377-5358-4CF8-9019-AE09BD7E4F80}" destId="{318C1212-9BD3-44C2-BF09-B65B00353EB3}" srcOrd="0" destOrd="0" presId="urn:microsoft.com/office/officeart/2005/8/layout/arrow2"/>
    <dgm:cxn modelId="{9131E4AD-703E-4D02-B83A-7B6E220ABFFC}" type="presOf" srcId="{F5687E30-0F40-429F-903C-6FBA3A3BE7B8}" destId="{CE25E27F-C9A7-4467-A23C-3934ECBFE903}" srcOrd="0" destOrd="0" presId="urn:microsoft.com/office/officeart/2005/8/layout/arrow2"/>
    <dgm:cxn modelId="{7726309F-3001-4C8A-9FDF-551BD9A7EC7C}" srcId="{BEAE05E5-7164-4EC8-B362-90BABAA4ED56}" destId="{E1CB7DC6-6F6F-404C-9021-8AA8C8C6192B}" srcOrd="1" destOrd="0" parTransId="{FB5B2435-FAFE-4DD1-87F3-AC1BB6FF3F24}" sibTransId="{A489E291-2F14-4D80-8DF3-432DC6602B38}"/>
    <dgm:cxn modelId="{8D216FE3-D5D8-492D-A61E-A0957CDD6F2F}" srcId="{BEAE05E5-7164-4EC8-B362-90BABAA4ED56}" destId="{BC227377-5358-4CF8-9019-AE09BD7E4F80}" srcOrd="0" destOrd="0" parTransId="{67AD8061-2813-49C0-9F14-72D0250055BD}" sibTransId="{DE8B6241-58AE-4A45-AB2F-0D4D7B427999}"/>
    <dgm:cxn modelId="{9031A69C-6575-4A7F-9369-1BD00D1BB1A2}" type="presParOf" srcId="{1660F7D6-D6B8-421E-8C29-E9B0F4C4CBE4}" destId="{36B5AB87-5F0F-47FF-AEAE-E0DD18B2C38D}" srcOrd="0" destOrd="0" presId="urn:microsoft.com/office/officeart/2005/8/layout/arrow2"/>
    <dgm:cxn modelId="{0774FC8B-BA1B-420E-84E9-B120CD00A3C7}" type="presParOf" srcId="{1660F7D6-D6B8-421E-8C29-E9B0F4C4CBE4}" destId="{BDD874AA-339C-4512-90D6-A9F984503080}" srcOrd="1" destOrd="0" presId="urn:microsoft.com/office/officeart/2005/8/layout/arrow2"/>
    <dgm:cxn modelId="{08E5864F-46D3-4B05-9797-367A3B366AA9}" type="presParOf" srcId="{BDD874AA-339C-4512-90D6-A9F984503080}" destId="{DF106EDB-8897-4F52-8634-82D96F56E1B3}" srcOrd="0" destOrd="0" presId="urn:microsoft.com/office/officeart/2005/8/layout/arrow2"/>
    <dgm:cxn modelId="{E88C5F44-8739-4CBC-B251-E4690FFC2C0C}" type="presParOf" srcId="{BDD874AA-339C-4512-90D6-A9F984503080}" destId="{318C1212-9BD3-44C2-BF09-B65B00353EB3}" srcOrd="1" destOrd="0" presId="urn:microsoft.com/office/officeart/2005/8/layout/arrow2"/>
    <dgm:cxn modelId="{749F7868-01E4-46D5-A96C-1F349D64F9F1}" type="presParOf" srcId="{BDD874AA-339C-4512-90D6-A9F984503080}" destId="{016FD354-7830-417B-AC54-29698860BB4C}" srcOrd="2" destOrd="0" presId="urn:microsoft.com/office/officeart/2005/8/layout/arrow2"/>
    <dgm:cxn modelId="{7F844E41-13D2-4E89-9EEF-118884476F91}" type="presParOf" srcId="{BDD874AA-339C-4512-90D6-A9F984503080}" destId="{632A53D3-46F2-4FDF-BEE1-E1061C28882E}" srcOrd="3" destOrd="0" presId="urn:microsoft.com/office/officeart/2005/8/layout/arrow2"/>
    <dgm:cxn modelId="{6975CB37-6F3F-43B1-A9BF-9CC30245D7E1}" type="presParOf" srcId="{BDD874AA-339C-4512-90D6-A9F984503080}" destId="{64816A76-C910-4970-B489-824CAC1E2E1A}" srcOrd="4" destOrd="0" presId="urn:microsoft.com/office/officeart/2005/8/layout/arrow2"/>
    <dgm:cxn modelId="{11C780C0-5111-48D4-979E-A82535755343}" type="presParOf" srcId="{BDD874AA-339C-4512-90D6-A9F984503080}" destId="{CE25E27F-C9A7-4467-A23C-3934ECBFE903}" srcOrd="5" destOrd="0" presId="urn:microsoft.com/office/officeart/2005/8/layout/arrow2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2B87BBB-9CD2-4F2B-8935-5793068C996C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</dgm:pt>
    <dgm:pt modelId="{A6E76E58-C57D-47F4-B753-633B5691B234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AR" sz="1400" b="1" dirty="0" smtClean="0"/>
            <a:t>7904</a:t>
          </a:r>
        </a:p>
        <a:p>
          <a:r>
            <a:rPr lang="es-AR" sz="1200" b="1" i="0" dirty="0" smtClean="0"/>
            <a:t>Kg/ha</a:t>
          </a:r>
          <a:endParaRPr lang="es-AR" sz="1200" b="1" i="0" dirty="0"/>
        </a:p>
      </dgm:t>
    </dgm:pt>
    <dgm:pt modelId="{35EA2C51-6BD7-4483-9CB5-B8BC7937D558}" type="parTrans" cxnId="{9111E6B3-BD7E-4F85-8B01-CEFD34037C38}">
      <dgm:prSet/>
      <dgm:spPr/>
      <dgm:t>
        <a:bodyPr/>
        <a:lstStyle/>
        <a:p>
          <a:endParaRPr lang="es-AR"/>
        </a:p>
      </dgm:t>
    </dgm:pt>
    <dgm:pt modelId="{772F8414-48B0-4675-8140-307292E76BB6}" type="sibTrans" cxnId="{9111E6B3-BD7E-4F85-8B01-CEFD34037C38}">
      <dgm:prSet/>
      <dgm:spPr/>
      <dgm:t>
        <a:bodyPr/>
        <a:lstStyle/>
        <a:p>
          <a:endParaRPr lang="es-AR"/>
        </a:p>
      </dgm:t>
    </dgm:pt>
    <dgm:pt modelId="{3D140B00-972F-4607-9421-9F2AB67B9ADF}" type="pres">
      <dgm:prSet presAssocID="{42B87BBB-9CD2-4F2B-8935-5793068C996C}" presName="Name0" presStyleCnt="0">
        <dgm:presLayoutVars>
          <dgm:chMax val="7"/>
          <dgm:resizeHandles val="exact"/>
        </dgm:presLayoutVars>
      </dgm:prSet>
      <dgm:spPr/>
    </dgm:pt>
    <dgm:pt modelId="{B927D84F-1F73-4F8D-815C-ECE364FC14A1}" type="pres">
      <dgm:prSet presAssocID="{42B87BBB-9CD2-4F2B-8935-5793068C996C}" presName="comp1" presStyleCnt="0"/>
      <dgm:spPr/>
    </dgm:pt>
    <dgm:pt modelId="{AE23212E-EA81-4C79-BEA3-0A406802154D}" type="pres">
      <dgm:prSet presAssocID="{42B87BBB-9CD2-4F2B-8935-5793068C996C}" presName="circle1" presStyleLbl="node1" presStyleIdx="0" presStyleCnt="1" custLinFactNeighborY="-8333"/>
      <dgm:spPr/>
      <dgm:t>
        <a:bodyPr/>
        <a:lstStyle/>
        <a:p>
          <a:endParaRPr lang="es-AR"/>
        </a:p>
      </dgm:t>
    </dgm:pt>
    <dgm:pt modelId="{6F382B72-2135-420C-AB5F-1EB8FF4F5031}" type="pres">
      <dgm:prSet presAssocID="{42B87BBB-9CD2-4F2B-8935-5793068C996C}" presName="c1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27033E32-C611-4AFB-B185-6C9B595AB1C9}" type="presOf" srcId="{42B87BBB-9CD2-4F2B-8935-5793068C996C}" destId="{3D140B00-972F-4607-9421-9F2AB67B9ADF}" srcOrd="0" destOrd="0" presId="urn:microsoft.com/office/officeart/2005/8/layout/venn2"/>
    <dgm:cxn modelId="{B80DA6E2-0CEC-4214-9B12-9BDD71A613F1}" type="presOf" srcId="{A6E76E58-C57D-47F4-B753-633B5691B234}" destId="{6F382B72-2135-420C-AB5F-1EB8FF4F5031}" srcOrd="1" destOrd="0" presId="urn:microsoft.com/office/officeart/2005/8/layout/venn2"/>
    <dgm:cxn modelId="{9111E6B3-BD7E-4F85-8B01-CEFD34037C38}" srcId="{42B87BBB-9CD2-4F2B-8935-5793068C996C}" destId="{A6E76E58-C57D-47F4-B753-633B5691B234}" srcOrd="0" destOrd="0" parTransId="{35EA2C51-6BD7-4483-9CB5-B8BC7937D558}" sibTransId="{772F8414-48B0-4675-8140-307292E76BB6}"/>
    <dgm:cxn modelId="{2BAA16D5-1E4A-4995-9FD5-F5408185B86F}" type="presOf" srcId="{A6E76E58-C57D-47F4-B753-633B5691B234}" destId="{AE23212E-EA81-4C79-BEA3-0A406802154D}" srcOrd="0" destOrd="0" presId="urn:microsoft.com/office/officeart/2005/8/layout/venn2"/>
    <dgm:cxn modelId="{896D8CE4-9B8F-46B1-BB55-848FBF453319}" type="presParOf" srcId="{3D140B00-972F-4607-9421-9F2AB67B9ADF}" destId="{B927D84F-1F73-4F8D-815C-ECE364FC14A1}" srcOrd="0" destOrd="0" presId="urn:microsoft.com/office/officeart/2005/8/layout/venn2"/>
    <dgm:cxn modelId="{B9ACEA32-0A45-4D43-BA4B-3E6F57922E25}" type="presParOf" srcId="{B927D84F-1F73-4F8D-815C-ECE364FC14A1}" destId="{AE23212E-EA81-4C79-BEA3-0A406802154D}" srcOrd="0" destOrd="0" presId="urn:microsoft.com/office/officeart/2005/8/layout/venn2"/>
    <dgm:cxn modelId="{E151E543-5A95-4E04-9DEA-317C88182257}" type="presParOf" srcId="{B927D84F-1F73-4F8D-815C-ECE364FC14A1}" destId="{6F382B72-2135-420C-AB5F-1EB8FF4F5031}" srcOrd="1" destOrd="0" presId="urn:microsoft.com/office/officeart/2005/8/layout/venn2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2B87BBB-9CD2-4F2B-8935-5793068C996C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</dgm:pt>
    <dgm:pt modelId="{A6E76E58-C57D-47F4-B753-633B5691B234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AR" sz="1400" b="1" dirty="0" smtClean="0"/>
            <a:t>7626</a:t>
          </a:r>
        </a:p>
        <a:p>
          <a:r>
            <a:rPr lang="es-AR" sz="1200" b="1" i="0" dirty="0" smtClean="0"/>
            <a:t>Kg/ha</a:t>
          </a:r>
          <a:endParaRPr lang="es-AR" sz="1200" b="1" i="0" dirty="0"/>
        </a:p>
      </dgm:t>
    </dgm:pt>
    <dgm:pt modelId="{35EA2C51-6BD7-4483-9CB5-B8BC7937D558}" type="parTrans" cxnId="{9111E6B3-BD7E-4F85-8B01-CEFD34037C38}">
      <dgm:prSet/>
      <dgm:spPr/>
      <dgm:t>
        <a:bodyPr/>
        <a:lstStyle/>
        <a:p>
          <a:endParaRPr lang="es-AR"/>
        </a:p>
      </dgm:t>
    </dgm:pt>
    <dgm:pt modelId="{772F8414-48B0-4675-8140-307292E76BB6}" type="sibTrans" cxnId="{9111E6B3-BD7E-4F85-8B01-CEFD34037C38}">
      <dgm:prSet/>
      <dgm:spPr/>
      <dgm:t>
        <a:bodyPr/>
        <a:lstStyle/>
        <a:p>
          <a:endParaRPr lang="es-AR"/>
        </a:p>
      </dgm:t>
    </dgm:pt>
    <dgm:pt modelId="{3D140B00-972F-4607-9421-9F2AB67B9ADF}" type="pres">
      <dgm:prSet presAssocID="{42B87BBB-9CD2-4F2B-8935-5793068C996C}" presName="Name0" presStyleCnt="0">
        <dgm:presLayoutVars>
          <dgm:chMax val="7"/>
          <dgm:resizeHandles val="exact"/>
        </dgm:presLayoutVars>
      </dgm:prSet>
      <dgm:spPr/>
    </dgm:pt>
    <dgm:pt modelId="{B927D84F-1F73-4F8D-815C-ECE364FC14A1}" type="pres">
      <dgm:prSet presAssocID="{42B87BBB-9CD2-4F2B-8935-5793068C996C}" presName="comp1" presStyleCnt="0"/>
      <dgm:spPr/>
    </dgm:pt>
    <dgm:pt modelId="{AE23212E-EA81-4C79-BEA3-0A406802154D}" type="pres">
      <dgm:prSet presAssocID="{42B87BBB-9CD2-4F2B-8935-5793068C996C}" presName="circle1" presStyleLbl="node1" presStyleIdx="0" presStyleCnt="1"/>
      <dgm:spPr/>
      <dgm:t>
        <a:bodyPr/>
        <a:lstStyle/>
        <a:p>
          <a:endParaRPr lang="es-AR"/>
        </a:p>
      </dgm:t>
    </dgm:pt>
    <dgm:pt modelId="{6F382B72-2135-420C-AB5F-1EB8FF4F5031}" type="pres">
      <dgm:prSet presAssocID="{42B87BBB-9CD2-4F2B-8935-5793068C996C}" presName="c1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9A4BA653-BBD5-4BF2-84D3-0B6F1E4C01F4}" type="presOf" srcId="{A6E76E58-C57D-47F4-B753-633B5691B234}" destId="{AE23212E-EA81-4C79-BEA3-0A406802154D}" srcOrd="0" destOrd="0" presId="urn:microsoft.com/office/officeart/2005/8/layout/venn2"/>
    <dgm:cxn modelId="{9111E6B3-BD7E-4F85-8B01-CEFD34037C38}" srcId="{42B87BBB-9CD2-4F2B-8935-5793068C996C}" destId="{A6E76E58-C57D-47F4-B753-633B5691B234}" srcOrd="0" destOrd="0" parTransId="{35EA2C51-6BD7-4483-9CB5-B8BC7937D558}" sibTransId="{772F8414-48B0-4675-8140-307292E76BB6}"/>
    <dgm:cxn modelId="{9F0E0490-A1A3-4CF4-8DDC-2E085A8C5F67}" type="presOf" srcId="{A6E76E58-C57D-47F4-B753-633B5691B234}" destId="{6F382B72-2135-420C-AB5F-1EB8FF4F5031}" srcOrd="1" destOrd="0" presId="urn:microsoft.com/office/officeart/2005/8/layout/venn2"/>
    <dgm:cxn modelId="{F602DA12-CE8C-46E2-8108-DD95FD18866C}" type="presOf" srcId="{42B87BBB-9CD2-4F2B-8935-5793068C996C}" destId="{3D140B00-972F-4607-9421-9F2AB67B9ADF}" srcOrd="0" destOrd="0" presId="urn:microsoft.com/office/officeart/2005/8/layout/venn2"/>
    <dgm:cxn modelId="{EF575810-D989-4EBE-A906-BCD6F99AB359}" type="presParOf" srcId="{3D140B00-972F-4607-9421-9F2AB67B9ADF}" destId="{B927D84F-1F73-4F8D-815C-ECE364FC14A1}" srcOrd="0" destOrd="0" presId="urn:microsoft.com/office/officeart/2005/8/layout/venn2"/>
    <dgm:cxn modelId="{28E6FFB8-867D-4D40-BEDF-1232A34F01D1}" type="presParOf" srcId="{B927D84F-1F73-4F8D-815C-ECE364FC14A1}" destId="{AE23212E-EA81-4C79-BEA3-0A406802154D}" srcOrd="0" destOrd="0" presId="urn:microsoft.com/office/officeart/2005/8/layout/venn2"/>
    <dgm:cxn modelId="{BFC7BAA3-402A-482D-9AFA-6DD20FE50310}" type="presParOf" srcId="{B927D84F-1F73-4F8D-815C-ECE364FC14A1}" destId="{6F382B72-2135-420C-AB5F-1EB8FF4F5031}" srcOrd="1" destOrd="0" presId="urn:microsoft.com/office/officeart/2005/8/layout/venn2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2B87BBB-9CD2-4F2B-8935-5793068C996C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</dgm:pt>
    <dgm:pt modelId="{A6E76E58-C57D-47F4-B753-633B5691B234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AR" sz="1400" b="1" dirty="0" smtClean="0"/>
            <a:t>9786</a:t>
          </a:r>
        </a:p>
        <a:p>
          <a:r>
            <a:rPr lang="es-AR" sz="1200" b="1" i="0" dirty="0" smtClean="0"/>
            <a:t>Kg/ha</a:t>
          </a:r>
          <a:endParaRPr lang="es-AR" sz="1200" b="1" i="0" dirty="0"/>
        </a:p>
      </dgm:t>
    </dgm:pt>
    <dgm:pt modelId="{35EA2C51-6BD7-4483-9CB5-B8BC7937D558}" type="parTrans" cxnId="{9111E6B3-BD7E-4F85-8B01-CEFD34037C38}">
      <dgm:prSet/>
      <dgm:spPr/>
      <dgm:t>
        <a:bodyPr/>
        <a:lstStyle/>
        <a:p>
          <a:endParaRPr lang="es-AR"/>
        </a:p>
      </dgm:t>
    </dgm:pt>
    <dgm:pt modelId="{772F8414-48B0-4675-8140-307292E76BB6}" type="sibTrans" cxnId="{9111E6B3-BD7E-4F85-8B01-CEFD34037C38}">
      <dgm:prSet/>
      <dgm:spPr/>
      <dgm:t>
        <a:bodyPr/>
        <a:lstStyle/>
        <a:p>
          <a:endParaRPr lang="es-AR"/>
        </a:p>
      </dgm:t>
    </dgm:pt>
    <dgm:pt modelId="{3D140B00-972F-4607-9421-9F2AB67B9ADF}" type="pres">
      <dgm:prSet presAssocID="{42B87BBB-9CD2-4F2B-8935-5793068C996C}" presName="Name0" presStyleCnt="0">
        <dgm:presLayoutVars>
          <dgm:chMax val="7"/>
          <dgm:resizeHandles val="exact"/>
        </dgm:presLayoutVars>
      </dgm:prSet>
      <dgm:spPr/>
    </dgm:pt>
    <dgm:pt modelId="{B927D84F-1F73-4F8D-815C-ECE364FC14A1}" type="pres">
      <dgm:prSet presAssocID="{42B87BBB-9CD2-4F2B-8935-5793068C996C}" presName="comp1" presStyleCnt="0"/>
      <dgm:spPr/>
    </dgm:pt>
    <dgm:pt modelId="{AE23212E-EA81-4C79-BEA3-0A406802154D}" type="pres">
      <dgm:prSet presAssocID="{42B87BBB-9CD2-4F2B-8935-5793068C996C}" presName="circle1" presStyleLbl="node1" presStyleIdx="0" presStyleCnt="1"/>
      <dgm:spPr/>
      <dgm:t>
        <a:bodyPr/>
        <a:lstStyle/>
        <a:p>
          <a:endParaRPr lang="es-AR"/>
        </a:p>
      </dgm:t>
    </dgm:pt>
    <dgm:pt modelId="{6F382B72-2135-420C-AB5F-1EB8FF4F5031}" type="pres">
      <dgm:prSet presAssocID="{42B87BBB-9CD2-4F2B-8935-5793068C996C}" presName="c1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7415F45B-DEC9-4405-84E4-598ACD3C6CA5}" type="presOf" srcId="{A6E76E58-C57D-47F4-B753-633B5691B234}" destId="{AE23212E-EA81-4C79-BEA3-0A406802154D}" srcOrd="0" destOrd="0" presId="urn:microsoft.com/office/officeart/2005/8/layout/venn2"/>
    <dgm:cxn modelId="{650BE11B-260C-4CF3-ADEB-81BC4809DB29}" type="presOf" srcId="{A6E76E58-C57D-47F4-B753-633B5691B234}" destId="{6F382B72-2135-420C-AB5F-1EB8FF4F5031}" srcOrd="1" destOrd="0" presId="urn:microsoft.com/office/officeart/2005/8/layout/venn2"/>
    <dgm:cxn modelId="{60430BF7-D64C-4FF1-A818-BC5C6D1D142A}" type="presOf" srcId="{42B87BBB-9CD2-4F2B-8935-5793068C996C}" destId="{3D140B00-972F-4607-9421-9F2AB67B9ADF}" srcOrd="0" destOrd="0" presId="urn:microsoft.com/office/officeart/2005/8/layout/venn2"/>
    <dgm:cxn modelId="{9111E6B3-BD7E-4F85-8B01-CEFD34037C38}" srcId="{42B87BBB-9CD2-4F2B-8935-5793068C996C}" destId="{A6E76E58-C57D-47F4-B753-633B5691B234}" srcOrd="0" destOrd="0" parTransId="{35EA2C51-6BD7-4483-9CB5-B8BC7937D558}" sibTransId="{772F8414-48B0-4675-8140-307292E76BB6}"/>
    <dgm:cxn modelId="{8B598CA6-2521-4308-A16E-B94452864508}" type="presParOf" srcId="{3D140B00-972F-4607-9421-9F2AB67B9ADF}" destId="{B927D84F-1F73-4F8D-815C-ECE364FC14A1}" srcOrd="0" destOrd="0" presId="urn:microsoft.com/office/officeart/2005/8/layout/venn2"/>
    <dgm:cxn modelId="{3D27E380-79E0-4CDF-9AD7-0FAC471AA631}" type="presParOf" srcId="{B927D84F-1F73-4F8D-815C-ECE364FC14A1}" destId="{AE23212E-EA81-4C79-BEA3-0A406802154D}" srcOrd="0" destOrd="0" presId="urn:microsoft.com/office/officeart/2005/8/layout/venn2"/>
    <dgm:cxn modelId="{76681310-7D60-473A-8F64-1B2A21310382}" type="presParOf" srcId="{B927D84F-1F73-4F8D-815C-ECE364FC14A1}" destId="{6F382B72-2135-420C-AB5F-1EB8FF4F5031}" srcOrd="1" destOrd="0" presId="urn:microsoft.com/office/officeart/2005/8/layout/venn2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2B87BBB-9CD2-4F2B-8935-5793068C996C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</dgm:pt>
    <dgm:pt modelId="{A6E76E58-C57D-47F4-B753-633B5691B234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AR" sz="1400" b="1" dirty="0" smtClean="0"/>
            <a:t>6435</a:t>
          </a:r>
        </a:p>
        <a:p>
          <a:r>
            <a:rPr lang="es-AR" sz="1200" b="1" i="0" dirty="0" smtClean="0"/>
            <a:t>Kg/ha</a:t>
          </a:r>
          <a:endParaRPr lang="es-AR" sz="1200" b="1" i="0" dirty="0"/>
        </a:p>
      </dgm:t>
    </dgm:pt>
    <dgm:pt modelId="{35EA2C51-6BD7-4483-9CB5-B8BC7937D558}" type="parTrans" cxnId="{9111E6B3-BD7E-4F85-8B01-CEFD34037C38}">
      <dgm:prSet/>
      <dgm:spPr/>
      <dgm:t>
        <a:bodyPr/>
        <a:lstStyle/>
        <a:p>
          <a:endParaRPr lang="es-AR"/>
        </a:p>
      </dgm:t>
    </dgm:pt>
    <dgm:pt modelId="{772F8414-48B0-4675-8140-307292E76BB6}" type="sibTrans" cxnId="{9111E6B3-BD7E-4F85-8B01-CEFD34037C38}">
      <dgm:prSet/>
      <dgm:spPr/>
      <dgm:t>
        <a:bodyPr/>
        <a:lstStyle/>
        <a:p>
          <a:endParaRPr lang="es-AR"/>
        </a:p>
      </dgm:t>
    </dgm:pt>
    <dgm:pt modelId="{3D140B00-972F-4607-9421-9F2AB67B9ADF}" type="pres">
      <dgm:prSet presAssocID="{42B87BBB-9CD2-4F2B-8935-5793068C996C}" presName="Name0" presStyleCnt="0">
        <dgm:presLayoutVars>
          <dgm:chMax val="7"/>
          <dgm:resizeHandles val="exact"/>
        </dgm:presLayoutVars>
      </dgm:prSet>
      <dgm:spPr/>
    </dgm:pt>
    <dgm:pt modelId="{B927D84F-1F73-4F8D-815C-ECE364FC14A1}" type="pres">
      <dgm:prSet presAssocID="{42B87BBB-9CD2-4F2B-8935-5793068C996C}" presName="comp1" presStyleCnt="0"/>
      <dgm:spPr/>
    </dgm:pt>
    <dgm:pt modelId="{AE23212E-EA81-4C79-BEA3-0A406802154D}" type="pres">
      <dgm:prSet presAssocID="{42B87BBB-9CD2-4F2B-8935-5793068C996C}" presName="circle1" presStyleLbl="node1" presStyleIdx="0" presStyleCnt="1"/>
      <dgm:spPr/>
      <dgm:t>
        <a:bodyPr/>
        <a:lstStyle/>
        <a:p>
          <a:endParaRPr lang="es-AR"/>
        </a:p>
      </dgm:t>
    </dgm:pt>
    <dgm:pt modelId="{6F382B72-2135-420C-AB5F-1EB8FF4F5031}" type="pres">
      <dgm:prSet presAssocID="{42B87BBB-9CD2-4F2B-8935-5793068C996C}" presName="c1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1B5862A9-4FEE-430E-ACA1-D95A6CC24BFE}" type="presOf" srcId="{42B87BBB-9CD2-4F2B-8935-5793068C996C}" destId="{3D140B00-972F-4607-9421-9F2AB67B9ADF}" srcOrd="0" destOrd="0" presId="urn:microsoft.com/office/officeart/2005/8/layout/venn2"/>
    <dgm:cxn modelId="{9111E6B3-BD7E-4F85-8B01-CEFD34037C38}" srcId="{42B87BBB-9CD2-4F2B-8935-5793068C996C}" destId="{A6E76E58-C57D-47F4-B753-633B5691B234}" srcOrd="0" destOrd="0" parTransId="{35EA2C51-6BD7-4483-9CB5-B8BC7937D558}" sibTransId="{772F8414-48B0-4675-8140-307292E76BB6}"/>
    <dgm:cxn modelId="{77E8DA3D-FAF2-423D-AC01-BF2969CBFDC6}" type="presOf" srcId="{A6E76E58-C57D-47F4-B753-633B5691B234}" destId="{6F382B72-2135-420C-AB5F-1EB8FF4F5031}" srcOrd="1" destOrd="0" presId="urn:microsoft.com/office/officeart/2005/8/layout/venn2"/>
    <dgm:cxn modelId="{6D1B64EA-A563-4A02-9E00-10AC2454CBE1}" type="presOf" srcId="{A6E76E58-C57D-47F4-B753-633B5691B234}" destId="{AE23212E-EA81-4C79-BEA3-0A406802154D}" srcOrd="0" destOrd="0" presId="urn:microsoft.com/office/officeart/2005/8/layout/venn2"/>
    <dgm:cxn modelId="{E00FF62B-4574-4F4A-8690-1138525312B4}" type="presParOf" srcId="{3D140B00-972F-4607-9421-9F2AB67B9ADF}" destId="{B927D84F-1F73-4F8D-815C-ECE364FC14A1}" srcOrd="0" destOrd="0" presId="urn:microsoft.com/office/officeart/2005/8/layout/venn2"/>
    <dgm:cxn modelId="{4D887902-C801-4750-A7E9-BA39C663791B}" type="presParOf" srcId="{B927D84F-1F73-4F8D-815C-ECE364FC14A1}" destId="{AE23212E-EA81-4C79-BEA3-0A406802154D}" srcOrd="0" destOrd="0" presId="urn:microsoft.com/office/officeart/2005/8/layout/venn2"/>
    <dgm:cxn modelId="{8995CF91-7863-4626-942D-0E3987F95F0C}" type="presParOf" srcId="{B927D84F-1F73-4F8D-815C-ECE364FC14A1}" destId="{6F382B72-2135-420C-AB5F-1EB8FF4F5031}" srcOrd="1" destOrd="0" presId="urn:microsoft.com/office/officeart/2005/8/layout/venn2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2B87BBB-9CD2-4F2B-8935-5793068C996C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</dgm:pt>
    <dgm:pt modelId="{A6E76E58-C57D-47F4-B753-633B5691B234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AR" sz="1200" b="1" dirty="0" smtClean="0"/>
            <a:t>14%</a:t>
          </a:r>
          <a:endParaRPr lang="es-AR" sz="1200" b="1" i="0" dirty="0"/>
        </a:p>
      </dgm:t>
    </dgm:pt>
    <dgm:pt modelId="{35EA2C51-6BD7-4483-9CB5-B8BC7937D558}" type="parTrans" cxnId="{9111E6B3-BD7E-4F85-8B01-CEFD34037C38}">
      <dgm:prSet/>
      <dgm:spPr/>
      <dgm:t>
        <a:bodyPr/>
        <a:lstStyle/>
        <a:p>
          <a:endParaRPr lang="es-AR" sz="1200"/>
        </a:p>
      </dgm:t>
    </dgm:pt>
    <dgm:pt modelId="{772F8414-48B0-4675-8140-307292E76BB6}" type="sibTrans" cxnId="{9111E6B3-BD7E-4F85-8B01-CEFD34037C38}">
      <dgm:prSet/>
      <dgm:spPr/>
      <dgm:t>
        <a:bodyPr/>
        <a:lstStyle/>
        <a:p>
          <a:endParaRPr lang="es-AR" sz="1200"/>
        </a:p>
      </dgm:t>
    </dgm:pt>
    <dgm:pt modelId="{87C034A7-7DAD-4224-B32B-7ECDC3FB73C0}">
      <dgm:prSet phldrT="[Texto]" custT="1"/>
      <dgm:spPr>
        <a:solidFill>
          <a:srgbClr val="92D050"/>
        </a:solidFill>
      </dgm:spPr>
      <dgm:t>
        <a:bodyPr/>
        <a:lstStyle/>
        <a:p>
          <a:r>
            <a:rPr lang="es-AR" sz="1200" b="1" dirty="0" smtClean="0"/>
            <a:t>2244</a:t>
          </a:r>
          <a:endParaRPr lang="es-AR" sz="1200" b="1" dirty="0"/>
        </a:p>
      </dgm:t>
    </dgm:pt>
    <dgm:pt modelId="{FA91FBD5-19AA-420C-887E-E3FEF4E8E452}" type="parTrans" cxnId="{CF52A09F-7BD6-48CA-89AC-E6A28DEC4A11}">
      <dgm:prSet/>
      <dgm:spPr/>
      <dgm:t>
        <a:bodyPr/>
        <a:lstStyle/>
        <a:p>
          <a:endParaRPr lang="es-AR" sz="1200"/>
        </a:p>
      </dgm:t>
    </dgm:pt>
    <dgm:pt modelId="{8EF4C827-88E0-4BA3-A518-011EEB6168FE}" type="sibTrans" cxnId="{CF52A09F-7BD6-48CA-89AC-E6A28DEC4A11}">
      <dgm:prSet/>
      <dgm:spPr/>
      <dgm:t>
        <a:bodyPr/>
        <a:lstStyle/>
        <a:p>
          <a:endParaRPr lang="es-AR" sz="1200"/>
        </a:p>
      </dgm:t>
    </dgm:pt>
    <dgm:pt modelId="{3D140B00-972F-4607-9421-9F2AB67B9ADF}" type="pres">
      <dgm:prSet presAssocID="{42B87BBB-9CD2-4F2B-8935-5793068C996C}" presName="Name0" presStyleCnt="0">
        <dgm:presLayoutVars>
          <dgm:chMax val="7"/>
          <dgm:resizeHandles val="exact"/>
        </dgm:presLayoutVars>
      </dgm:prSet>
      <dgm:spPr/>
    </dgm:pt>
    <dgm:pt modelId="{B927D84F-1F73-4F8D-815C-ECE364FC14A1}" type="pres">
      <dgm:prSet presAssocID="{42B87BBB-9CD2-4F2B-8935-5793068C996C}" presName="comp1" presStyleCnt="0"/>
      <dgm:spPr/>
    </dgm:pt>
    <dgm:pt modelId="{AE23212E-EA81-4C79-BEA3-0A406802154D}" type="pres">
      <dgm:prSet presAssocID="{42B87BBB-9CD2-4F2B-8935-5793068C996C}" presName="circle1" presStyleLbl="node1" presStyleIdx="0" presStyleCnt="2"/>
      <dgm:spPr/>
      <dgm:t>
        <a:bodyPr/>
        <a:lstStyle/>
        <a:p>
          <a:endParaRPr lang="es-AR"/>
        </a:p>
      </dgm:t>
    </dgm:pt>
    <dgm:pt modelId="{6F382B72-2135-420C-AB5F-1EB8FF4F5031}" type="pres">
      <dgm:prSet presAssocID="{42B87BBB-9CD2-4F2B-8935-5793068C996C}" presName="c1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844CDC9D-F30B-40CA-B91E-B6A900930E1C}" type="pres">
      <dgm:prSet presAssocID="{42B87BBB-9CD2-4F2B-8935-5793068C996C}" presName="comp2" presStyleCnt="0"/>
      <dgm:spPr/>
    </dgm:pt>
    <dgm:pt modelId="{FF70A7F4-A942-4BC3-B07C-300D2C2FBE12}" type="pres">
      <dgm:prSet presAssocID="{42B87BBB-9CD2-4F2B-8935-5793068C996C}" presName="circle2" presStyleLbl="node1" presStyleIdx="1" presStyleCnt="2" custScaleY="92792" custLinFactNeighborY="24324"/>
      <dgm:spPr/>
      <dgm:t>
        <a:bodyPr/>
        <a:lstStyle/>
        <a:p>
          <a:endParaRPr lang="es-AR"/>
        </a:p>
      </dgm:t>
    </dgm:pt>
    <dgm:pt modelId="{BB9B16F9-B06A-444C-8FBC-498DAAAC9373}" type="pres">
      <dgm:prSet presAssocID="{42B87BBB-9CD2-4F2B-8935-5793068C996C}" presName="c2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C721C2AA-3D82-4957-86C7-5CA42F8602AD}" type="presOf" srcId="{87C034A7-7DAD-4224-B32B-7ECDC3FB73C0}" destId="{FF70A7F4-A942-4BC3-B07C-300D2C2FBE12}" srcOrd="0" destOrd="0" presId="urn:microsoft.com/office/officeart/2005/8/layout/venn2"/>
    <dgm:cxn modelId="{1A9371DC-AA36-4220-9844-9E48D7616EEC}" type="presOf" srcId="{87C034A7-7DAD-4224-B32B-7ECDC3FB73C0}" destId="{BB9B16F9-B06A-444C-8FBC-498DAAAC9373}" srcOrd="1" destOrd="0" presId="urn:microsoft.com/office/officeart/2005/8/layout/venn2"/>
    <dgm:cxn modelId="{D4C87081-3F28-4E4F-8C9A-E541876DA0BB}" type="presOf" srcId="{42B87BBB-9CD2-4F2B-8935-5793068C996C}" destId="{3D140B00-972F-4607-9421-9F2AB67B9ADF}" srcOrd="0" destOrd="0" presId="urn:microsoft.com/office/officeart/2005/8/layout/venn2"/>
    <dgm:cxn modelId="{9111E6B3-BD7E-4F85-8B01-CEFD34037C38}" srcId="{42B87BBB-9CD2-4F2B-8935-5793068C996C}" destId="{A6E76E58-C57D-47F4-B753-633B5691B234}" srcOrd="0" destOrd="0" parTransId="{35EA2C51-6BD7-4483-9CB5-B8BC7937D558}" sibTransId="{772F8414-48B0-4675-8140-307292E76BB6}"/>
    <dgm:cxn modelId="{3FBD8C26-B813-4C3E-BD1B-18CEEC6C9C78}" type="presOf" srcId="{A6E76E58-C57D-47F4-B753-633B5691B234}" destId="{AE23212E-EA81-4C79-BEA3-0A406802154D}" srcOrd="0" destOrd="0" presId="urn:microsoft.com/office/officeart/2005/8/layout/venn2"/>
    <dgm:cxn modelId="{CF52A09F-7BD6-48CA-89AC-E6A28DEC4A11}" srcId="{42B87BBB-9CD2-4F2B-8935-5793068C996C}" destId="{87C034A7-7DAD-4224-B32B-7ECDC3FB73C0}" srcOrd="1" destOrd="0" parTransId="{FA91FBD5-19AA-420C-887E-E3FEF4E8E452}" sibTransId="{8EF4C827-88E0-4BA3-A518-011EEB6168FE}"/>
    <dgm:cxn modelId="{152EE57B-13F2-4D94-A7C7-BB4D9C3018B1}" type="presOf" srcId="{A6E76E58-C57D-47F4-B753-633B5691B234}" destId="{6F382B72-2135-420C-AB5F-1EB8FF4F5031}" srcOrd="1" destOrd="0" presId="urn:microsoft.com/office/officeart/2005/8/layout/venn2"/>
    <dgm:cxn modelId="{CCCFD80A-5834-4B86-ADC2-5929D2CBE99F}" type="presParOf" srcId="{3D140B00-972F-4607-9421-9F2AB67B9ADF}" destId="{B927D84F-1F73-4F8D-815C-ECE364FC14A1}" srcOrd="0" destOrd="0" presId="urn:microsoft.com/office/officeart/2005/8/layout/venn2"/>
    <dgm:cxn modelId="{9B3383C6-AFB7-45EC-B333-B13EB0EAD383}" type="presParOf" srcId="{B927D84F-1F73-4F8D-815C-ECE364FC14A1}" destId="{AE23212E-EA81-4C79-BEA3-0A406802154D}" srcOrd="0" destOrd="0" presId="urn:microsoft.com/office/officeart/2005/8/layout/venn2"/>
    <dgm:cxn modelId="{E6A4C47A-E1CD-41A1-B763-244307CE1951}" type="presParOf" srcId="{B927D84F-1F73-4F8D-815C-ECE364FC14A1}" destId="{6F382B72-2135-420C-AB5F-1EB8FF4F5031}" srcOrd="1" destOrd="0" presId="urn:microsoft.com/office/officeart/2005/8/layout/venn2"/>
    <dgm:cxn modelId="{1E38B373-8F1E-409B-9B56-33E2C7F5A674}" type="presParOf" srcId="{3D140B00-972F-4607-9421-9F2AB67B9ADF}" destId="{844CDC9D-F30B-40CA-B91E-B6A900930E1C}" srcOrd="1" destOrd="0" presId="urn:microsoft.com/office/officeart/2005/8/layout/venn2"/>
    <dgm:cxn modelId="{236B19F5-0155-4C7F-89BA-A3D825EB94E5}" type="presParOf" srcId="{844CDC9D-F30B-40CA-B91E-B6A900930E1C}" destId="{FF70A7F4-A942-4BC3-B07C-300D2C2FBE12}" srcOrd="0" destOrd="0" presId="urn:microsoft.com/office/officeart/2005/8/layout/venn2"/>
    <dgm:cxn modelId="{22D31E99-7699-45D0-A9F2-EE45A8CA6B44}" type="presParOf" srcId="{844CDC9D-F30B-40CA-B91E-B6A900930E1C}" destId="{BB9B16F9-B06A-444C-8FBC-498DAAAC9373}" srcOrd="1" destOrd="0" presId="urn:microsoft.com/office/officeart/2005/8/layout/venn2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2B87BBB-9CD2-4F2B-8935-5793068C996C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</dgm:pt>
    <dgm:pt modelId="{A6E76E58-C57D-47F4-B753-633B5691B234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AR" sz="1200" b="1" dirty="0" smtClean="0"/>
            <a:t>17%</a:t>
          </a:r>
          <a:endParaRPr lang="es-AR" sz="1200" b="1" i="0" dirty="0"/>
        </a:p>
      </dgm:t>
    </dgm:pt>
    <dgm:pt modelId="{35EA2C51-6BD7-4483-9CB5-B8BC7937D558}" type="parTrans" cxnId="{9111E6B3-BD7E-4F85-8B01-CEFD34037C38}">
      <dgm:prSet/>
      <dgm:spPr/>
      <dgm:t>
        <a:bodyPr/>
        <a:lstStyle/>
        <a:p>
          <a:endParaRPr lang="es-AR"/>
        </a:p>
      </dgm:t>
    </dgm:pt>
    <dgm:pt modelId="{772F8414-48B0-4675-8140-307292E76BB6}" type="sibTrans" cxnId="{9111E6B3-BD7E-4F85-8B01-CEFD34037C38}">
      <dgm:prSet/>
      <dgm:spPr/>
      <dgm:t>
        <a:bodyPr/>
        <a:lstStyle/>
        <a:p>
          <a:endParaRPr lang="es-AR"/>
        </a:p>
      </dgm:t>
    </dgm:pt>
    <dgm:pt modelId="{87C034A7-7DAD-4224-B32B-7ECDC3FB73C0}">
      <dgm:prSet phldrT="[Texto]" custT="1"/>
      <dgm:spPr>
        <a:solidFill>
          <a:srgbClr val="92D050"/>
        </a:solidFill>
      </dgm:spPr>
      <dgm:t>
        <a:bodyPr/>
        <a:lstStyle/>
        <a:p>
          <a:r>
            <a:rPr lang="es-AR" sz="1200" b="1" dirty="0" smtClean="0"/>
            <a:t>2721</a:t>
          </a:r>
          <a:endParaRPr lang="es-AR" sz="1200" b="1" dirty="0"/>
        </a:p>
      </dgm:t>
    </dgm:pt>
    <dgm:pt modelId="{FA91FBD5-19AA-420C-887E-E3FEF4E8E452}" type="parTrans" cxnId="{CF52A09F-7BD6-48CA-89AC-E6A28DEC4A11}">
      <dgm:prSet/>
      <dgm:spPr/>
      <dgm:t>
        <a:bodyPr/>
        <a:lstStyle/>
        <a:p>
          <a:endParaRPr lang="es-AR"/>
        </a:p>
      </dgm:t>
    </dgm:pt>
    <dgm:pt modelId="{8EF4C827-88E0-4BA3-A518-011EEB6168FE}" type="sibTrans" cxnId="{CF52A09F-7BD6-48CA-89AC-E6A28DEC4A11}">
      <dgm:prSet/>
      <dgm:spPr/>
      <dgm:t>
        <a:bodyPr/>
        <a:lstStyle/>
        <a:p>
          <a:endParaRPr lang="es-AR"/>
        </a:p>
      </dgm:t>
    </dgm:pt>
    <dgm:pt modelId="{3D140B00-972F-4607-9421-9F2AB67B9ADF}" type="pres">
      <dgm:prSet presAssocID="{42B87BBB-9CD2-4F2B-8935-5793068C996C}" presName="Name0" presStyleCnt="0">
        <dgm:presLayoutVars>
          <dgm:chMax val="7"/>
          <dgm:resizeHandles val="exact"/>
        </dgm:presLayoutVars>
      </dgm:prSet>
      <dgm:spPr/>
    </dgm:pt>
    <dgm:pt modelId="{B927D84F-1F73-4F8D-815C-ECE364FC14A1}" type="pres">
      <dgm:prSet presAssocID="{42B87BBB-9CD2-4F2B-8935-5793068C996C}" presName="comp1" presStyleCnt="0"/>
      <dgm:spPr/>
    </dgm:pt>
    <dgm:pt modelId="{AE23212E-EA81-4C79-BEA3-0A406802154D}" type="pres">
      <dgm:prSet presAssocID="{42B87BBB-9CD2-4F2B-8935-5793068C996C}" presName="circle1" presStyleLbl="node1" presStyleIdx="0" presStyleCnt="2"/>
      <dgm:spPr/>
      <dgm:t>
        <a:bodyPr/>
        <a:lstStyle/>
        <a:p>
          <a:endParaRPr lang="es-AR"/>
        </a:p>
      </dgm:t>
    </dgm:pt>
    <dgm:pt modelId="{6F382B72-2135-420C-AB5F-1EB8FF4F5031}" type="pres">
      <dgm:prSet presAssocID="{42B87BBB-9CD2-4F2B-8935-5793068C996C}" presName="c1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844CDC9D-F30B-40CA-B91E-B6A900930E1C}" type="pres">
      <dgm:prSet presAssocID="{42B87BBB-9CD2-4F2B-8935-5793068C996C}" presName="comp2" presStyleCnt="0"/>
      <dgm:spPr/>
    </dgm:pt>
    <dgm:pt modelId="{FF70A7F4-A942-4BC3-B07C-300D2C2FBE12}" type="pres">
      <dgm:prSet presAssocID="{42B87BBB-9CD2-4F2B-8935-5793068C996C}" presName="circle2" presStyleLbl="node1" presStyleIdx="1" presStyleCnt="2" custScaleX="104762" custScaleY="92792" custLinFactNeighborY="24324"/>
      <dgm:spPr/>
      <dgm:t>
        <a:bodyPr/>
        <a:lstStyle/>
        <a:p>
          <a:endParaRPr lang="es-AR"/>
        </a:p>
      </dgm:t>
    </dgm:pt>
    <dgm:pt modelId="{BB9B16F9-B06A-444C-8FBC-498DAAAC9373}" type="pres">
      <dgm:prSet presAssocID="{42B87BBB-9CD2-4F2B-8935-5793068C996C}" presName="c2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FE836AF7-5559-4DCE-ACED-7439DA5E0123}" type="presOf" srcId="{87C034A7-7DAD-4224-B32B-7ECDC3FB73C0}" destId="{BB9B16F9-B06A-444C-8FBC-498DAAAC9373}" srcOrd="1" destOrd="0" presId="urn:microsoft.com/office/officeart/2005/8/layout/venn2"/>
    <dgm:cxn modelId="{9111E6B3-BD7E-4F85-8B01-CEFD34037C38}" srcId="{42B87BBB-9CD2-4F2B-8935-5793068C996C}" destId="{A6E76E58-C57D-47F4-B753-633B5691B234}" srcOrd="0" destOrd="0" parTransId="{35EA2C51-6BD7-4483-9CB5-B8BC7937D558}" sibTransId="{772F8414-48B0-4675-8140-307292E76BB6}"/>
    <dgm:cxn modelId="{31C3A1CB-3AC1-4A1F-A067-BA1034E0F9FA}" type="presOf" srcId="{87C034A7-7DAD-4224-B32B-7ECDC3FB73C0}" destId="{FF70A7F4-A942-4BC3-B07C-300D2C2FBE12}" srcOrd="0" destOrd="0" presId="urn:microsoft.com/office/officeart/2005/8/layout/venn2"/>
    <dgm:cxn modelId="{E77407BD-CD60-458D-9F28-A0E2D674BAD5}" type="presOf" srcId="{42B87BBB-9CD2-4F2B-8935-5793068C996C}" destId="{3D140B00-972F-4607-9421-9F2AB67B9ADF}" srcOrd="0" destOrd="0" presId="urn:microsoft.com/office/officeart/2005/8/layout/venn2"/>
    <dgm:cxn modelId="{8FE073D3-4BDD-4C19-9E55-EFD8A08AE95E}" type="presOf" srcId="{A6E76E58-C57D-47F4-B753-633B5691B234}" destId="{AE23212E-EA81-4C79-BEA3-0A406802154D}" srcOrd="0" destOrd="0" presId="urn:microsoft.com/office/officeart/2005/8/layout/venn2"/>
    <dgm:cxn modelId="{CF52A09F-7BD6-48CA-89AC-E6A28DEC4A11}" srcId="{42B87BBB-9CD2-4F2B-8935-5793068C996C}" destId="{87C034A7-7DAD-4224-B32B-7ECDC3FB73C0}" srcOrd="1" destOrd="0" parTransId="{FA91FBD5-19AA-420C-887E-E3FEF4E8E452}" sibTransId="{8EF4C827-88E0-4BA3-A518-011EEB6168FE}"/>
    <dgm:cxn modelId="{58E209B9-C5A2-44DF-97F2-0BE7FA08F75F}" type="presOf" srcId="{A6E76E58-C57D-47F4-B753-633B5691B234}" destId="{6F382B72-2135-420C-AB5F-1EB8FF4F5031}" srcOrd="1" destOrd="0" presId="urn:microsoft.com/office/officeart/2005/8/layout/venn2"/>
    <dgm:cxn modelId="{8D5CED74-58B7-41D9-B4E2-DB61EA22D50B}" type="presParOf" srcId="{3D140B00-972F-4607-9421-9F2AB67B9ADF}" destId="{B927D84F-1F73-4F8D-815C-ECE364FC14A1}" srcOrd="0" destOrd="0" presId="urn:microsoft.com/office/officeart/2005/8/layout/venn2"/>
    <dgm:cxn modelId="{C182A5D4-826A-4F2C-B2B4-C4CFE64010EB}" type="presParOf" srcId="{B927D84F-1F73-4F8D-815C-ECE364FC14A1}" destId="{AE23212E-EA81-4C79-BEA3-0A406802154D}" srcOrd="0" destOrd="0" presId="urn:microsoft.com/office/officeart/2005/8/layout/venn2"/>
    <dgm:cxn modelId="{B9C85E12-4E37-4651-B963-9EA55D18F903}" type="presParOf" srcId="{B927D84F-1F73-4F8D-815C-ECE364FC14A1}" destId="{6F382B72-2135-420C-AB5F-1EB8FF4F5031}" srcOrd="1" destOrd="0" presId="urn:microsoft.com/office/officeart/2005/8/layout/venn2"/>
    <dgm:cxn modelId="{DE1E4C11-1315-4C00-86A1-31C653D15FED}" type="presParOf" srcId="{3D140B00-972F-4607-9421-9F2AB67B9ADF}" destId="{844CDC9D-F30B-40CA-B91E-B6A900930E1C}" srcOrd="1" destOrd="0" presId="urn:microsoft.com/office/officeart/2005/8/layout/venn2"/>
    <dgm:cxn modelId="{2E0818F0-29F2-441B-AEB6-5551CEA36BD8}" type="presParOf" srcId="{844CDC9D-F30B-40CA-B91E-B6A900930E1C}" destId="{FF70A7F4-A942-4BC3-B07C-300D2C2FBE12}" srcOrd="0" destOrd="0" presId="urn:microsoft.com/office/officeart/2005/8/layout/venn2"/>
    <dgm:cxn modelId="{64907375-2E5C-450F-9BDE-B7EB8A5A7E61}" type="presParOf" srcId="{844CDC9D-F30B-40CA-B91E-B6A900930E1C}" destId="{BB9B16F9-B06A-444C-8FBC-498DAAAC9373}" srcOrd="1" destOrd="0" presId="urn:microsoft.com/office/officeart/2005/8/layout/venn2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2B87BBB-9CD2-4F2B-8935-5793068C996C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</dgm:pt>
    <dgm:pt modelId="{A6E76E58-C57D-47F4-B753-633B5691B234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AR" sz="1200" b="1" dirty="0" smtClean="0"/>
            <a:t>9%</a:t>
          </a:r>
          <a:endParaRPr lang="es-AR" sz="1200" b="1" i="0" dirty="0"/>
        </a:p>
      </dgm:t>
    </dgm:pt>
    <dgm:pt modelId="{35EA2C51-6BD7-4483-9CB5-B8BC7937D558}" type="parTrans" cxnId="{9111E6B3-BD7E-4F85-8B01-CEFD34037C38}">
      <dgm:prSet/>
      <dgm:spPr/>
      <dgm:t>
        <a:bodyPr/>
        <a:lstStyle/>
        <a:p>
          <a:endParaRPr lang="es-AR"/>
        </a:p>
      </dgm:t>
    </dgm:pt>
    <dgm:pt modelId="{772F8414-48B0-4675-8140-307292E76BB6}" type="sibTrans" cxnId="{9111E6B3-BD7E-4F85-8B01-CEFD34037C38}">
      <dgm:prSet/>
      <dgm:spPr/>
      <dgm:t>
        <a:bodyPr/>
        <a:lstStyle/>
        <a:p>
          <a:endParaRPr lang="es-AR"/>
        </a:p>
      </dgm:t>
    </dgm:pt>
    <dgm:pt modelId="{87C034A7-7DAD-4224-B32B-7ECDC3FB73C0}">
      <dgm:prSet phldrT="[Texto]" custT="1"/>
      <dgm:spPr>
        <a:solidFill>
          <a:srgbClr val="92D050"/>
        </a:solidFill>
      </dgm:spPr>
      <dgm:t>
        <a:bodyPr/>
        <a:lstStyle/>
        <a:p>
          <a:r>
            <a:rPr lang="es-AR" sz="1200" b="1" dirty="0" smtClean="0"/>
            <a:t>3048</a:t>
          </a:r>
          <a:endParaRPr lang="es-AR" sz="1200" b="1" dirty="0"/>
        </a:p>
      </dgm:t>
    </dgm:pt>
    <dgm:pt modelId="{FA91FBD5-19AA-420C-887E-E3FEF4E8E452}" type="parTrans" cxnId="{CF52A09F-7BD6-48CA-89AC-E6A28DEC4A11}">
      <dgm:prSet/>
      <dgm:spPr/>
      <dgm:t>
        <a:bodyPr/>
        <a:lstStyle/>
        <a:p>
          <a:endParaRPr lang="es-AR"/>
        </a:p>
      </dgm:t>
    </dgm:pt>
    <dgm:pt modelId="{8EF4C827-88E0-4BA3-A518-011EEB6168FE}" type="sibTrans" cxnId="{CF52A09F-7BD6-48CA-89AC-E6A28DEC4A11}">
      <dgm:prSet/>
      <dgm:spPr/>
      <dgm:t>
        <a:bodyPr/>
        <a:lstStyle/>
        <a:p>
          <a:endParaRPr lang="es-AR"/>
        </a:p>
      </dgm:t>
    </dgm:pt>
    <dgm:pt modelId="{3D140B00-972F-4607-9421-9F2AB67B9ADF}" type="pres">
      <dgm:prSet presAssocID="{42B87BBB-9CD2-4F2B-8935-5793068C996C}" presName="Name0" presStyleCnt="0">
        <dgm:presLayoutVars>
          <dgm:chMax val="7"/>
          <dgm:resizeHandles val="exact"/>
        </dgm:presLayoutVars>
      </dgm:prSet>
      <dgm:spPr/>
    </dgm:pt>
    <dgm:pt modelId="{B927D84F-1F73-4F8D-815C-ECE364FC14A1}" type="pres">
      <dgm:prSet presAssocID="{42B87BBB-9CD2-4F2B-8935-5793068C996C}" presName="comp1" presStyleCnt="0"/>
      <dgm:spPr/>
    </dgm:pt>
    <dgm:pt modelId="{AE23212E-EA81-4C79-BEA3-0A406802154D}" type="pres">
      <dgm:prSet presAssocID="{42B87BBB-9CD2-4F2B-8935-5793068C996C}" presName="circle1" presStyleLbl="node1" presStyleIdx="0" presStyleCnt="2"/>
      <dgm:spPr/>
      <dgm:t>
        <a:bodyPr/>
        <a:lstStyle/>
        <a:p>
          <a:endParaRPr lang="es-AR"/>
        </a:p>
      </dgm:t>
    </dgm:pt>
    <dgm:pt modelId="{6F382B72-2135-420C-AB5F-1EB8FF4F5031}" type="pres">
      <dgm:prSet presAssocID="{42B87BBB-9CD2-4F2B-8935-5793068C996C}" presName="c1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844CDC9D-F30B-40CA-B91E-B6A900930E1C}" type="pres">
      <dgm:prSet presAssocID="{42B87BBB-9CD2-4F2B-8935-5793068C996C}" presName="comp2" presStyleCnt="0"/>
      <dgm:spPr/>
    </dgm:pt>
    <dgm:pt modelId="{FF70A7F4-A942-4BC3-B07C-300D2C2FBE12}" type="pres">
      <dgm:prSet presAssocID="{42B87BBB-9CD2-4F2B-8935-5793068C996C}" presName="circle2" presStyleLbl="node1" presStyleIdx="1" presStyleCnt="2" custScaleX="114286" custScaleY="101158" custLinFactNeighborY="24324"/>
      <dgm:spPr/>
      <dgm:t>
        <a:bodyPr/>
        <a:lstStyle/>
        <a:p>
          <a:endParaRPr lang="es-AR"/>
        </a:p>
      </dgm:t>
    </dgm:pt>
    <dgm:pt modelId="{BB9B16F9-B06A-444C-8FBC-498DAAAC9373}" type="pres">
      <dgm:prSet presAssocID="{42B87BBB-9CD2-4F2B-8935-5793068C996C}" presName="c2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48AF4B34-1E03-4C92-97DF-AD9B4519452F}" type="presOf" srcId="{A6E76E58-C57D-47F4-B753-633B5691B234}" destId="{6F382B72-2135-420C-AB5F-1EB8FF4F5031}" srcOrd="1" destOrd="0" presId="urn:microsoft.com/office/officeart/2005/8/layout/venn2"/>
    <dgm:cxn modelId="{958DD507-F75D-4DE2-BF07-B0959C086DD4}" type="presOf" srcId="{87C034A7-7DAD-4224-B32B-7ECDC3FB73C0}" destId="{BB9B16F9-B06A-444C-8FBC-498DAAAC9373}" srcOrd="1" destOrd="0" presId="urn:microsoft.com/office/officeart/2005/8/layout/venn2"/>
    <dgm:cxn modelId="{4963AF73-CFEE-4813-9F77-634CE5C612DA}" type="presOf" srcId="{42B87BBB-9CD2-4F2B-8935-5793068C996C}" destId="{3D140B00-972F-4607-9421-9F2AB67B9ADF}" srcOrd="0" destOrd="0" presId="urn:microsoft.com/office/officeart/2005/8/layout/venn2"/>
    <dgm:cxn modelId="{357EA15D-8326-4D3D-87C7-2C1A90B2AABC}" type="presOf" srcId="{A6E76E58-C57D-47F4-B753-633B5691B234}" destId="{AE23212E-EA81-4C79-BEA3-0A406802154D}" srcOrd="0" destOrd="0" presId="urn:microsoft.com/office/officeart/2005/8/layout/venn2"/>
    <dgm:cxn modelId="{9111E6B3-BD7E-4F85-8B01-CEFD34037C38}" srcId="{42B87BBB-9CD2-4F2B-8935-5793068C996C}" destId="{A6E76E58-C57D-47F4-B753-633B5691B234}" srcOrd="0" destOrd="0" parTransId="{35EA2C51-6BD7-4483-9CB5-B8BC7937D558}" sibTransId="{772F8414-48B0-4675-8140-307292E76BB6}"/>
    <dgm:cxn modelId="{CF52A09F-7BD6-48CA-89AC-E6A28DEC4A11}" srcId="{42B87BBB-9CD2-4F2B-8935-5793068C996C}" destId="{87C034A7-7DAD-4224-B32B-7ECDC3FB73C0}" srcOrd="1" destOrd="0" parTransId="{FA91FBD5-19AA-420C-887E-E3FEF4E8E452}" sibTransId="{8EF4C827-88E0-4BA3-A518-011EEB6168FE}"/>
    <dgm:cxn modelId="{A3E2C7EA-1151-4103-ABD5-0491B6DC3B99}" type="presOf" srcId="{87C034A7-7DAD-4224-B32B-7ECDC3FB73C0}" destId="{FF70A7F4-A942-4BC3-B07C-300D2C2FBE12}" srcOrd="0" destOrd="0" presId="urn:microsoft.com/office/officeart/2005/8/layout/venn2"/>
    <dgm:cxn modelId="{FBD7FCF8-F283-457E-AD90-5C760DAE889A}" type="presParOf" srcId="{3D140B00-972F-4607-9421-9F2AB67B9ADF}" destId="{B927D84F-1F73-4F8D-815C-ECE364FC14A1}" srcOrd="0" destOrd="0" presId="urn:microsoft.com/office/officeart/2005/8/layout/venn2"/>
    <dgm:cxn modelId="{C6FECFF2-180F-4338-A4EC-C0D277B5216C}" type="presParOf" srcId="{B927D84F-1F73-4F8D-815C-ECE364FC14A1}" destId="{AE23212E-EA81-4C79-BEA3-0A406802154D}" srcOrd="0" destOrd="0" presId="urn:microsoft.com/office/officeart/2005/8/layout/venn2"/>
    <dgm:cxn modelId="{93854164-466B-4035-B992-A3DE61EFFA5D}" type="presParOf" srcId="{B927D84F-1F73-4F8D-815C-ECE364FC14A1}" destId="{6F382B72-2135-420C-AB5F-1EB8FF4F5031}" srcOrd="1" destOrd="0" presId="urn:microsoft.com/office/officeart/2005/8/layout/venn2"/>
    <dgm:cxn modelId="{D2F23713-EB1B-4C1D-B938-64393215E189}" type="presParOf" srcId="{3D140B00-972F-4607-9421-9F2AB67B9ADF}" destId="{844CDC9D-F30B-40CA-B91E-B6A900930E1C}" srcOrd="1" destOrd="0" presId="urn:microsoft.com/office/officeart/2005/8/layout/venn2"/>
    <dgm:cxn modelId="{318AC649-FDCF-4205-87C2-3812915EDD45}" type="presParOf" srcId="{844CDC9D-F30B-40CA-B91E-B6A900930E1C}" destId="{FF70A7F4-A942-4BC3-B07C-300D2C2FBE12}" srcOrd="0" destOrd="0" presId="urn:microsoft.com/office/officeart/2005/8/layout/venn2"/>
    <dgm:cxn modelId="{1BF7A508-693B-4C2E-B708-1F55619EF5A7}" type="presParOf" srcId="{844CDC9D-F30B-40CA-B91E-B6A900930E1C}" destId="{BB9B16F9-B06A-444C-8FBC-498DAAAC9373}" srcOrd="1" destOrd="0" presId="urn:microsoft.com/office/officeart/2005/8/layout/venn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ABB7BB7-9856-4226-B546-3D47AFB562D6}" type="datetimeFigureOut">
              <a:rPr lang="es-AR"/>
              <a:pPr>
                <a:defRPr/>
              </a:pPr>
              <a:t>14/08/2009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AR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AR" noProof="0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AE14844-6537-49EB-B19F-FDB9D0A8282F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3614DD-F7EA-4822-9E14-4938053C5E17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s-E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s-AR" smtClean="0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7018649-773E-46E8-BCDF-58B89E3BB8E7}" type="slidenum">
              <a:rPr lang="es-AR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es-AR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s-AR" smtClean="0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EE814A2-E716-4BE8-82D9-02FF25D4D0B7}" type="slidenum">
              <a:rPr lang="es-AR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es-AR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s-AR" smtClean="0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4C58F92-1E43-4914-88E3-14F13262DAAE}" type="slidenum">
              <a:rPr lang="es-AR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es-AR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s-AR" smtClean="0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8AB3369-D54A-4938-A8A1-93602FCB1DF7}" type="slidenum">
              <a:rPr lang="es-AR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es-AR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s-AR" smtClean="0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A9CC468-5597-47FB-A026-35CEFDC4FA7B}" type="slidenum">
              <a:rPr lang="es-AR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es-AR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s-AR" smtClean="0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0107148-BA6F-454C-9E62-A4AEAF9702BF}" type="slidenum">
              <a:rPr lang="es-AR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15</a:t>
            </a:fld>
            <a:endParaRPr lang="es-AR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s-AR" smtClean="0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7D4AA48-7440-477E-9F5D-29D730475064}" type="slidenum">
              <a:rPr lang="es-AR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endParaRPr lang="es-AR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s-AR" smtClean="0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903071A-BA9B-490B-8C78-821E469EC9D1}" type="slidenum">
              <a:rPr lang="es-AR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es-AR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s-AR" smtClean="0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C1D4F8B-61E0-4374-9901-A850827D22B6}" type="slidenum">
              <a:rPr lang="es-AR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18</a:t>
            </a:fld>
            <a:endParaRPr lang="es-AR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s-AR" smtClean="0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29601C3-CE8D-48D7-84AE-8ABB01D24A58}" type="slidenum">
              <a:rPr lang="es-AR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19</a:t>
            </a:fld>
            <a:endParaRPr lang="es-AR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550494-97E1-41BD-BC3E-123E705B80EF}" type="slidenum">
              <a:rPr lang="es-AR" smtClean="0"/>
              <a:pPr>
                <a:defRPr/>
              </a:pPr>
              <a:t>2</a:t>
            </a:fld>
            <a:endParaRPr lang="es-A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s-AR" smtClean="0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D6969F3-C1B3-4B43-9F70-F8BEA5BA4B06}" type="slidenum">
              <a:rPr lang="es-AR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</a:t>
            </a:fld>
            <a:endParaRPr lang="es-AR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E14844-6537-49EB-B19F-FDB9D0A8282F}" type="slidenum">
              <a:rPr lang="es-AR" smtClean="0"/>
              <a:pPr>
                <a:defRPr/>
              </a:pPr>
              <a:t>21</a:t>
            </a:fld>
            <a:endParaRPr lang="es-A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AR" baseline="0" dirty="0" smtClean="0"/>
              <a:t>solo digo que perdimos 3 ensayos x error de protocolo ??</a:t>
            </a:r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E14844-6537-49EB-B19F-FDB9D0A8282F}" type="slidenum">
              <a:rPr lang="es-AR" smtClean="0"/>
              <a:pPr>
                <a:defRPr/>
              </a:pPr>
              <a:t>22</a:t>
            </a:fld>
            <a:endParaRPr lang="es-A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E14844-6537-49EB-B19F-FDB9D0A8282F}" type="slidenum">
              <a:rPr lang="es-AR" smtClean="0"/>
              <a:pPr>
                <a:defRPr/>
              </a:pPr>
              <a:t>23</a:t>
            </a:fld>
            <a:endParaRPr lang="es-A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AR" dirty="0" smtClean="0"/>
              <a:t>No se exploraron ambientes de alto potencial y</a:t>
            </a:r>
            <a:r>
              <a:rPr lang="es-AR" baseline="0" dirty="0" smtClean="0"/>
              <a:t> es por ello que se expresan los híbridos de </a:t>
            </a:r>
            <a:r>
              <a:rPr lang="es-AR" baseline="0" dirty="0" err="1" smtClean="0"/>
              <a:t>de</a:t>
            </a:r>
            <a:r>
              <a:rPr lang="es-AR" baseline="0" dirty="0" smtClean="0"/>
              <a:t> alto potencial.</a:t>
            </a:r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E14844-6537-49EB-B19F-FDB9D0A8282F}" type="slidenum">
              <a:rPr lang="es-AR" smtClean="0"/>
              <a:pPr>
                <a:defRPr/>
              </a:pPr>
              <a:t>24</a:t>
            </a:fld>
            <a:endParaRPr lang="es-A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E14844-6537-49EB-B19F-FDB9D0A8282F}" type="slidenum">
              <a:rPr lang="es-AR" smtClean="0"/>
              <a:pPr>
                <a:defRPr/>
              </a:pPr>
              <a:t>25</a:t>
            </a:fld>
            <a:endParaRPr lang="es-A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E14844-6537-49EB-B19F-FDB9D0A8282F}" type="slidenum">
              <a:rPr lang="es-AR" smtClean="0"/>
              <a:pPr>
                <a:defRPr/>
              </a:pPr>
              <a:t>26</a:t>
            </a:fld>
            <a:endParaRPr lang="es-A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E14844-6537-49EB-B19F-FDB9D0A8282F}" type="slidenum">
              <a:rPr lang="es-AR" smtClean="0"/>
              <a:pPr>
                <a:defRPr/>
              </a:pPr>
              <a:t>27</a:t>
            </a:fld>
            <a:endParaRPr lang="es-A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E14844-6537-49EB-B19F-FDB9D0A8282F}" type="slidenum">
              <a:rPr lang="es-AR" smtClean="0"/>
              <a:pPr>
                <a:defRPr/>
              </a:pPr>
              <a:t>28</a:t>
            </a:fld>
            <a:endParaRPr lang="es-A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E14844-6537-49EB-B19F-FDB9D0A8282F}" type="slidenum">
              <a:rPr lang="es-AR" smtClean="0"/>
              <a:pPr>
                <a:defRPr/>
              </a:pPr>
              <a:t>29</a:t>
            </a:fld>
            <a:endParaRPr lang="es-A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E14844-6537-49EB-B19F-FDB9D0A8282F}" type="slidenum">
              <a:rPr lang="es-AR" smtClean="0"/>
              <a:pPr>
                <a:defRPr/>
              </a:pPr>
              <a:t>3</a:t>
            </a:fld>
            <a:endParaRPr lang="es-A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E14844-6537-49EB-B19F-FDB9D0A8282F}" type="slidenum">
              <a:rPr lang="es-AR" smtClean="0"/>
              <a:pPr>
                <a:defRPr/>
              </a:pPr>
              <a:t>30</a:t>
            </a:fld>
            <a:endParaRPr lang="es-A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E14844-6537-49EB-B19F-FDB9D0A8282F}" type="slidenum">
              <a:rPr lang="es-AR" smtClean="0"/>
              <a:pPr>
                <a:defRPr/>
              </a:pPr>
              <a:t>31</a:t>
            </a:fld>
            <a:endParaRPr lang="es-A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E14844-6537-49EB-B19F-FDB9D0A8282F}" type="slidenum">
              <a:rPr lang="es-AR" smtClean="0"/>
              <a:pPr>
                <a:defRPr/>
              </a:pPr>
              <a:t>32</a:t>
            </a:fld>
            <a:endParaRPr lang="es-A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E14844-6537-49EB-B19F-FDB9D0A8282F}" type="slidenum">
              <a:rPr lang="es-AR" smtClean="0"/>
              <a:pPr>
                <a:defRPr/>
              </a:pPr>
              <a:t>33</a:t>
            </a:fld>
            <a:endParaRPr lang="es-A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E14844-6537-49EB-B19F-FDB9D0A8282F}" type="slidenum">
              <a:rPr lang="es-AR" smtClean="0"/>
              <a:pPr>
                <a:defRPr/>
              </a:pPr>
              <a:t>34</a:t>
            </a:fld>
            <a:endParaRPr lang="es-A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E14844-6537-49EB-B19F-FDB9D0A8282F}" type="slidenum">
              <a:rPr lang="es-AR" smtClean="0"/>
              <a:pPr>
                <a:defRPr/>
              </a:pPr>
              <a:t>35</a:t>
            </a:fld>
            <a:endParaRPr lang="es-A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E14844-6537-49EB-B19F-FDB9D0A8282F}" type="slidenum">
              <a:rPr lang="es-AR" smtClean="0"/>
              <a:pPr>
                <a:defRPr/>
              </a:pPr>
              <a:t>36</a:t>
            </a:fld>
            <a:endParaRPr lang="es-A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E14844-6537-49EB-B19F-FDB9D0A8282F}" type="slidenum">
              <a:rPr lang="es-AR" smtClean="0"/>
              <a:pPr>
                <a:defRPr/>
              </a:pPr>
              <a:t>37</a:t>
            </a:fld>
            <a:endParaRPr lang="es-A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E14844-6537-49EB-B19F-FDB9D0A8282F}" type="slidenum">
              <a:rPr lang="es-AR" smtClean="0"/>
              <a:pPr>
                <a:defRPr/>
              </a:pPr>
              <a:t>38</a:t>
            </a:fld>
            <a:endParaRPr lang="es-A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E14844-6537-49EB-B19F-FDB9D0A8282F}" type="slidenum">
              <a:rPr lang="es-AR" smtClean="0"/>
              <a:pPr>
                <a:defRPr/>
              </a:pPr>
              <a:t>39</a:t>
            </a:fld>
            <a:endParaRPr lang="es-A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E14844-6537-49EB-B19F-FDB9D0A8282F}" type="slidenum">
              <a:rPr lang="es-AR" smtClean="0"/>
              <a:pPr>
                <a:defRPr/>
              </a:pPr>
              <a:t>4</a:t>
            </a:fld>
            <a:endParaRPr lang="es-A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E14844-6537-49EB-B19F-FDB9D0A8282F}" type="slidenum">
              <a:rPr lang="es-AR" smtClean="0"/>
              <a:pPr>
                <a:defRPr/>
              </a:pPr>
              <a:t>40</a:t>
            </a:fld>
            <a:endParaRPr lang="es-A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357D7B-1A4A-424A-AA8C-D18805C14335}" type="slidenum">
              <a:rPr lang="es-AR" smtClean="0"/>
              <a:pPr>
                <a:defRPr/>
              </a:pPr>
              <a:t>41</a:t>
            </a:fld>
            <a:endParaRPr lang="es-A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E14844-6537-49EB-B19F-FDB9D0A8282F}" type="slidenum">
              <a:rPr lang="es-AR" smtClean="0"/>
              <a:pPr>
                <a:defRPr/>
              </a:pPr>
              <a:t>5</a:t>
            </a:fld>
            <a:endParaRPr lang="es-A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s-AR" smtClean="0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E8DD3A0-82A5-4BE9-9EE5-EA0A16182FF7}" type="slidenum">
              <a:rPr lang="es-AR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es-AR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s-AR" smtClean="0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98AB523-AF9A-4A36-9836-FF4FA4B47F06}" type="slidenum">
              <a:rPr lang="es-AR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es-AR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s-AR" smtClean="0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A047E1F-031D-4525-9464-9F8831A515AB}" type="slidenum">
              <a:rPr lang="es-AR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es-AR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s-AR" smtClean="0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8B71264-5062-4657-992C-AE50AC80397A}" type="slidenum">
              <a:rPr lang="es-AR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es-AR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799BC-FCBA-4F06-8AE9-8CDC83173DEA}" type="datetimeFigureOut">
              <a:rPr lang="es-AR"/>
              <a:pPr>
                <a:defRPr/>
              </a:pPr>
              <a:t>14/08/2009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2F615-7BF4-4FA4-99F4-C30340904710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9731D-9410-4026-8BB3-ADE00A6CE9A5}" type="datetimeFigureOut">
              <a:rPr lang="es-AR"/>
              <a:pPr>
                <a:defRPr/>
              </a:pPr>
              <a:t>14/08/2009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6E61B-A81B-4EB6-81E4-507A95D3CDE7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E1081-7CCF-419F-8099-471D22EAC5A8}" type="datetimeFigureOut">
              <a:rPr lang="es-AR"/>
              <a:pPr>
                <a:defRPr/>
              </a:pPr>
              <a:t>14/08/2009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31AD2-3619-44E1-9DA8-25C0DC3DA7DD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0FD22-326B-4643-94C6-0FB14B795F0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AF48A-6512-4BE7-B9F6-847A1D2EFF0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EAC1C-7557-4D9A-A750-4EBA4C861A4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04EEC-EC13-4198-B4CA-D4EACCAEBA2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B8C50-494B-4FB8-BC66-A6735A30219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03233-9DB9-4BB0-B6BD-03CD330D161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04DAD-FBFE-473E-99F4-1FD3A59F74D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72245-C1D5-4FEB-A7CA-82CEC17B635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FDFDF-0118-4F9C-A510-FC3D7ECA4271}" type="datetimeFigureOut">
              <a:rPr lang="es-AR"/>
              <a:pPr>
                <a:defRPr/>
              </a:pPr>
              <a:t>14/08/2009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B6D29-B3DD-4FBF-8CD0-FB457BBDEF72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D437F-CA16-4C6B-BBB6-B32B97083FB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FA15B-FEB6-43B5-9A2B-DF5B8316287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FEB04-6AC9-4E44-B1A1-891CC2C473A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73D72-6F56-49EE-8C75-74C8DC4A6CC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35038-AF58-4DB0-9553-905E5F2B7C11}" type="datetimeFigureOut">
              <a:rPr lang="es-AR"/>
              <a:pPr>
                <a:defRPr/>
              </a:pPr>
              <a:t>14/08/2009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CDEA0-A257-4708-996D-8822282FBF4B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6BFE5-2716-4C50-BC26-A6C224935BFC}" type="datetimeFigureOut">
              <a:rPr lang="es-AR"/>
              <a:pPr>
                <a:defRPr/>
              </a:pPr>
              <a:t>14/08/2009</a:t>
            </a:fld>
            <a:endParaRPr 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92A8E-A5B2-464D-844E-A681FAF9FAEC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F165C-4433-4B50-BB28-556AF342C8EC}" type="datetimeFigureOut">
              <a:rPr lang="es-AR"/>
              <a:pPr>
                <a:defRPr/>
              </a:pPr>
              <a:t>14/08/2009</a:t>
            </a:fld>
            <a:endParaRPr lang="es-AR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FC87D-2DFB-405C-9428-6B10F5D6ACA2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08981-EAD3-4E04-B0C5-A30D1719CA4D}" type="datetimeFigureOut">
              <a:rPr lang="es-AR"/>
              <a:pPr>
                <a:defRPr/>
              </a:pPr>
              <a:t>14/08/2009</a:t>
            </a:fld>
            <a:endParaRPr lang="es-AR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ADBDF-7B36-47D6-9DEE-33744C2C92C2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3ACD0-7C73-4B43-9507-B0546D414CC0}" type="datetimeFigureOut">
              <a:rPr lang="es-AR"/>
              <a:pPr>
                <a:defRPr/>
              </a:pPr>
              <a:t>14/08/2009</a:t>
            </a:fld>
            <a:endParaRPr lang="es-AR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EBABC-17DF-4F30-9A32-0D569A649792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3807F-E7A4-4D91-8C6C-DFBCD24E5D9F}" type="datetimeFigureOut">
              <a:rPr lang="es-AR"/>
              <a:pPr>
                <a:defRPr/>
              </a:pPr>
              <a:t>14/08/2009</a:t>
            </a:fld>
            <a:endParaRPr 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F1BC1-315F-42FD-9376-88E4690D3BBB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69E9B-5717-4CB5-8043-0996BA82F3D4}" type="datetimeFigureOut">
              <a:rPr lang="es-AR"/>
              <a:pPr>
                <a:defRPr/>
              </a:pPr>
              <a:t>14/08/2009</a:t>
            </a:fld>
            <a:endParaRPr 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49593-EBC3-48F4-8F8E-BCA779F82E88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AR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DFA6A4-F5FF-4FF1-BCF1-9052D9997EBA}" type="datetimeFigureOut">
              <a:rPr lang="es-AR"/>
              <a:pPr>
                <a:defRPr/>
              </a:pPr>
              <a:t>14/08/2009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2B8F9ED-51FF-4AAF-8368-BB59266B98E7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400" b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 b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 b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7B5CB54E-D3F3-492A-A1E5-CFC29426FF8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emf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emf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9.emf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6.emf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Colors" Target="../diagrams/colors2.xml"/><Relationship Id="rId18" Type="http://schemas.openxmlformats.org/officeDocument/2006/relationships/diagramData" Target="../diagrams/data4.xml"/><Relationship Id="rId26" Type="http://schemas.openxmlformats.org/officeDocument/2006/relationships/diagramData" Target="../diagrams/data6.xml"/><Relationship Id="rId3" Type="http://schemas.openxmlformats.org/officeDocument/2006/relationships/image" Target="../media/image3.png"/><Relationship Id="rId21" Type="http://schemas.openxmlformats.org/officeDocument/2006/relationships/diagramColors" Target="../diagrams/colors4.xml"/><Relationship Id="rId7" Type="http://schemas.openxmlformats.org/officeDocument/2006/relationships/diagramLayout" Target="../diagrams/layout1.xml"/><Relationship Id="rId12" Type="http://schemas.openxmlformats.org/officeDocument/2006/relationships/diagramQuickStyle" Target="../diagrams/quickStyle2.xml"/><Relationship Id="rId17" Type="http://schemas.openxmlformats.org/officeDocument/2006/relationships/diagramColors" Target="../diagrams/colors3.xml"/><Relationship Id="rId25" Type="http://schemas.openxmlformats.org/officeDocument/2006/relationships/diagramColors" Target="../diagrams/colors5.xml"/><Relationship Id="rId2" Type="http://schemas.openxmlformats.org/officeDocument/2006/relationships/notesSlide" Target="../notesSlides/notesSlide22.xml"/><Relationship Id="rId16" Type="http://schemas.openxmlformats.org/officeDocument/2006/relationships/diagramQuickStyle" Target="../diagrams/quickStyle3.xml"/><Relationship Id="rId20" Type="http://schemas.openxmlformats.org/officeDocument/2006/relationships/diagramQuickStyle" Target="../diagrams/quickStyle4.xml"/><Relationship Id="rId29" Type="http://schemas.openxmlformats.org/officeDocument/2006/relationships/diagramColors" Target="../diagrams/colors6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diagramLayout" Target="../diagrams/layout2.xml"/><Relationship Id="rId24" Type="http://schemas.openxmlformats.org/officeDocument/2006/relationships/diagramQuickStyle" Target="../diagrams/quickStyle5.xml"/><Relationship Id="rId5" Type="http://schemas.openxmlformats.org/officeDocument/2006/relationships/image" Target="../media/image8.jpeg"/><Relationship Id="rId15" Type="http://schemas.openxmlformats.org/officeDocument/2006/relationships/diagramLayout" Target="../diagrams/layout3.xml"/><Relationship Id="rId23" Type="http://schemas.openxmlformats.org/officeDocument/2006/relationships/diagramLayout" Target="../diagrams/layout5.xml"/><Relationship Id="rId28" Type="http://schemas.openxmlformats.org/officeDocument/2006/relationships/diagramQuickStyle" Target="../diagrams/quickStyle6.xml"/><Relationship Id="rId10" Type="http://schemas.openxmlformats.org/officeDocument/2006/relationships/diagramData" Target="../diagrams/data2.xml"/><Relationship Id="rId19" Type="http://schemas.openxmlformats.org/officeDocument/2006/relationships/diagramLayout" Target="../diagrams/layout4.xml"/><Relationship Id="rId4" Type="http://schemas.openxmlformats.org/officeDocument/2006/relationships/image" Target="../media/image41.png"/><Relationship Id="rId9" Type="http://schemas.openxmlformats.org/officeDocument/2006/relationships/diagramColors" Target="../diagrams/colors1.xml"/><Relationship Id="rId14" Type="http://schemas.openxmlformats.org/officeDocument/2006/relationships/diagramData" Target="../diagrams/data3.xml"/><Relationship Id="rId22" Type="http://schemas.openxmlformats.org/officeDocument/2006/relationships/diagramData" Target="../diagrams/data5.xml"/><Relationship Id="rId27" Type="http://schemas.openxmlformats.org/officeDocument/2006/relationships/diagramLayout" Target="../diagrams/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13" Type="http://schemas.openxmlformats.org/officeDocument/2006/relationships/diagramColors" Target="../diagrams/colors8.xml"/><Relationship Id="rId18" Type="http://schemas.openxmlformats.org/officeDocument/2006/relationships/diagramData" Target="../diagrams/data10.xml"/><Relationship Id="rId26" Type="http://schemas.openxmlformats.org/officeDocument/2006/relationships/diagramData" Target="../diagrams/data12.xml"/><Relationship Id="rId3" Type="http://schemas.openxmlformats.org/officeDocument/2006/relationships/image" Target="../media/image3.png"/><Relationship Id="rId21" Type="http://schemas.openxmlformats.org/officeDocument/2006/relationships/diagramColors" Target="../diagrams/colors10.xml"/><Relationship Id="rId7" Type="http://schemas.openxmlformats.org/officeDocument/2006/relationships/diagramLayout" Target="../diagrams/layout7.xml"/><Relationship Id="rId12" Type="http://schemas.openxmlformats.org/officeDocument/2006/relationships/diagramQuickStyle" Target="../diagrams/quickStyle8.xml"/><Relationship Id="rId17" Type="http://schemas.openxmlformats.org/officeDocument/2006/relationships/diagramColors" Target="../diagrams/colors9.xml"/><Relationship Id="rId25" Type="http://schemas.openxmlformats.org/officeDocument/2006/relationships/diagramColors" Target="../diagrams/colors11.xml"/><Relationship Id="rId2" Type="http://schemas.openxmlformats.org/officeDocument/2006/relationships/notesSlide" Target="../notesSlides/notesSlide26.xml"/><Relationship Id="rId16" Type="http://schemas.openxmlformats.org/officeDocument/2006/relationships/diagramQuickStyle" Target="../diagrams/quickStyle9.xml"/><Relationship Id="rId20" Type="http://schemas.openxmlformats.org/officeDocument/2006/relationships/diagramQuickStyle" Target="../diagrams/quickStyle10.xml"/><Relationship Id="rId29" Type="http://schemas.openxmlformats.org/officeDocument/2006/relationships/diagramColors" Target="../diagrams/colors1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7.xml"/><Relationship Id="rId11" Type="http://schemas.openxmlformats.org/officeDocument/2006/relationships/diagramLayout" Target="../diagrams/layout8.xml"/><Relationship Id="rId24" Type="http://schemas.openxmlformats.org/officeDocument/2006/relationships/diagramQuickStyle" Target="../diagrams/quickStyle11.xml"/><Relationship Id="rId5" Type="http://schemas.openxmlformats.org/officeDocument/2006/relationships/image" Target="../media/image8.jpeg"/><Relationship Id="rId15" Type="http://schemas.openxmlformats.org/officeDocument/2006/relationships/diagramLayout" Target="../diagrams/layout9.xml"/><Relationship Id="rId23" Type="http://schemas.openxmlformats.org/officeDocument/2006/relationships/diagramLayout" Target="../diagrams/layout11.xml"/><Relationship Id="rId28" Type="http://schemas.openxmlformats.org/officeDocument/2006/relationships/diagramQuickStyle" Target="../diagrams/quickStyle12.xml"/><Relationship Id="rId10" Type="http://schemas.openxmlformats.org/officeDocument/2006/relationships/diagramData" Target="../diagrams/data8.xml"/><Relationship Id="rId19" Type="http://schemas.openxmlformats.org/officeDocument/2006/relationships/diagramLayout" Target="../diagrams/layout10.xml"/><Relationship Id="rId4" Type="http://schemas.openxmlformats.org/officeDocument/2006/relationships/image" Target="../media/image41.png"/><Relationship Id="rId9" Type="http://schemas.openxmlformats.org/officeDocument/2006/relationships/diagramColors" Target="../diagrams/colors7.xml"/><Relationship Id="rId14" Type="http://schemas.openxmlformats.org/officeDocument/2006/relationships/diagramData" Target="../diagrams/data9.xml"/><Relationship Id="rId22" Type="http://schemas.openxmlformats.org/officeDocument/2006/relationships/diagramData" Target="../diagrams/data11.xml"/><Relationship Id="rId27" Type="http://schemas.openxmlformats.org/officeDocument/2006/relationships/diagramLayout" Target="../diagrams/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3.xml"/><Relationship Id="rId13" Type="http://schemas.openxmlformats.org/officeDocument/2006/relationships/diagramColors" Target="../diagrams/colors14.xml"/><Relationship Id="rId18" Type="http://schemas.openxmlformats.org/officeDocument/2006/relationships/diagramData" Target="../diagrams/data16.xml"/><Relationship Id="rId26" Type="http://schemas.openxmlformats.org/officeDocument/2006/relationships/diagramData" Target="../diagrams/data18.xml"/><Relationship Id="rId3" Type="http://schemas.openxmlformats.org/officeDocument/2006/relationships/image" Target="../media/image3.png"/><Relationship Id="rId21" Type="http://schemas.openxmlformats.org/officeDocument/2006/relationships/diagramColors" Target="../diagrams/colors16.xml"/><Relationship Id="rId7" Type="http://schemas.openxmlformats.org/officeDocument/2006/relationships/diagramLayout" Target="../diagrams/layout13.xml"/><Relationship Id="rId12" Type="http://schemas.openxmlformats.org/officeDocument/2006/relationships/diagramQuickStyle" Target="../diagrams/quickStyle14.xml"/><Relationship Id="rId17" Type="http://schemas.openxmlformats.org/officeDocument/2006/relationships/diagramColors" Target="../diagrams/colors15.xml"/><Relationship Id="rId25" Type="http://schemas.openxmlformats.org/officeDocument/2006/relationships/diagramColors" Target="../diagrams/colors17.xml"/><Relationship Id="rId33" Type="http://schemas.openxmlformats.org/officeDocument/2006/relationships/diagramColors" Target="../diagrams/colors19.xml"/><Relationship Id="rId2" Type="http://schemas.openxmlformats.org/officeDocument/2006/relationships/notesSlide" Target="../notesSlides/notesSlide30.xml"/><Relationship Id="rId16" Type="http://schemas.openxmlformats.org/officeDocument/2006/relationships/diagramQuickStyle" Target="../diagrams/quickStyle15.xml"/><Relationship Id="rId20" Type="http://schemas.openxmlformats.org/officeDocument/2006/relationships/diagramQuickStyle" Target="../diagrams/quickStyle16.xml"/><Relationship Id="rId29" Type="http://schemas.openxmlformats.org/officeDocument/2006/relationships/diagramColors" Target="../diagrams/colors18.xml"/><Relationship Id="rId1" Type="http://schemas.openxmlformats.org/officeDocument/2006/relationships/slideLayout" Target="../slideLayouts/slideLayout13.xml"/><Relationship Id="rId6" Type="http://schemas.openxmlformats.org/officeDocument/2006/relationships/diagramData" Target="../diagrams/data13.xml"/><Relationship Id="rId11" Type="http://schemas.openxmlformats.org/officeDocument/2006/relationships/diagramLayout" Target="../diagrams/layout14.xml"/><Relationship Id="rId24" Type="http://schemas.openxmlformats.org/officeDocument/2006/relationships/diagramQuickStyle" Target="../diagrams/quickStyle17.xml"/><Relationship Id="rId32" Type="http://schemas.openxmlformats.org/officeDocument/2006/relationships/diagramQuickStyle" Target="../diagrams/quickStyle19.xml"/><Relationship Id="rId5" Type="http://schemas.openxmlformats.org/officeDocument/2006/relationships/image" Target="../media/image8.jpeg"/><Relationship Id="rId15" Type="http://schemas.openxmlformats.org/officeDocument/2006/relationships/diagramLayout" Target="../diagrams/layout15.xml"/><Relationship Id="rId23" Type="http://schemas.openxmlformats.org/officeDocument/2006/relationships/diagramLayout" Target="../diagrams/layout17.xml"/><Relationship Id="rId28" Type="http://schemas.openxmlformats.org/officeDocument/2006/relationships/diagramQuickStyle" Target="../diagrams/quickStyle18.xml"/><Relationship Id="rId10" Type="http://schemas.openxmlformats.org/officeDocument/2006/relationships/diagramData" Target="../diagrams/data14.xml"/><Relationship Id="rId19" Type="http://schemas.openxmlformats.org/officeDocument/2006/relationships/diagramLayout" Target="../diagrams/layout16.xml"/><Relationship Id="rId31" Type="http://schemas.openxmlformats.org/officeDocument/2006/relationships/diagramLayout" Target="../diagrams/layout19.xml"/><Relationship Id="rId4" Type="http://schemas.openxmlformats.org/officeDocument/2006/relationships/image" Target="../media/image41.png"/><Relationship Id="rId9" Type="http://schemas.openxmlformats.org/officeDocument/2006/relationships/diagramColors" Target="../diagrams/colors13.xml"/><Relationship Id="rId14" Type="http://schemas.openxmlformats.org/officeDocument/2006/relationships/diagramData" Target="../diagrams/data15.xml"/><Relationship Id="rId22" Type="http://schemas.openxmlformats.org/officeDocument/2006/relationships/diagramData" Target="../diagrams/data17.xml"/><Relationship Id="rId27" Type="http://schemas.openxmlformats.org/officeDocument/2006/relationships/diagramLayout" Target="../diagrams/layout18.xml"/><Relationship Id="rId30" Type="http://schemas.openxmlformats.org/officeDocument/2006/relationships/diagramData" Target="../diagrams/data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2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0.xml"/><Relationship Id="rId3" Type="http://schemas.openxmlformats.org/officeDocument/2006/relationships/image" Target="../media/image8.jpeg"/><Relationship Id="rId7" Type="http://schemas.openxmlformats.org/officeDocument/2006/relationships/diagramQuickStyle" Target="../diagrams/quickStyle20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20.xml"/><Relationship Id="rId5" Type="http://schemas.openxmlformats.org/officeDocument/2006/relationships/diagramData" Target="../diagrams/data20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3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Gr_fico_de_Microsoft_Office_Excel1.xls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8913"/>
            <a:ext cx="7772400" cy="1150937"/>
          </a:xfrm>
        </p:spPr>
        <p:txBody>
          <a:bodyPr/>
          <a:lstStyle/>
          <a:p>
            <a:pPr eaLnBrk="1" hangingPunct="1"/>
            <a:r>
              <a:rPr lang="es-MX" sz="3200" b="1" i="1" dirty="0" smtClean="0">
                <a:solidFill>
                  <a:srgbClr val="0000CC"/>
                </a:solidFill>
              </a:rPr>
              <a:t>AACREA ZONA OESTE</a:t>
            </a:r>
            <a:endParaRPr lang="es-ES" sz="3200" b="1" i="1" dirty="0" smtClean="0">
              <a:solidFill>
                <a:srgbClr val="0000CC"/>
              </a:solidFill>
            </a:endParaRPr>
          </a:p>
        </p:txBody>
      </p:sp>
      <p:sp>
        <p:nvSpPr>
          <p:cNvPr id="3076" name="8 CuadroTexto"/>
          <p:cNvSpPr txBox="1">
            <a:spLocks noChangeArrowheads="1"/>
          </p:cNvSpPr>
          <p:nvPr/>
        </p:nvSpPr>
        <p:spPr bwMode="auto">
          <a:xfrm>
            <a:off x="2000250" y="5345113"/>
            <a:ext cx="4929188" cy="3698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AR">
              <a:latin typeface="Calibri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85800" y="1142984"/>
            <a:ext cx="7772400" cy="1150938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MX" sz="4000" b="1" dirty="0" smtClean="0">
                <a:solidFill>
                  <a:srgbClr val="0000CC"/>
                </a:solidFill>
                <a:latin typeface="Comic Sans MS" pitchFamily="66" charset="0"/>
                <a:ea typeface="+mj-ea"/>
                <a:cs typeface="+mj-cs"/>
              </a:rPr>
              <a:t>Resultados Plan de </a:t>
            </a:r>
            <a:r>
              <a:rPr lang="es-MX" sz="4000" b="1" dirty="0">
                <a:solidFill>
                  <a:srgbClr val="0000CC"/>
                </a:solidFill>
                <a:latin typeface="Comic Sans MS" pitchFamily="66" charset="0"/>
                <a:ea typeface="+mj-ea"/>
                <a:cs typeface="+mj-cs"/>
              </a:rPr>
              <a:t>Gruesa 08/09</a:t>
            </a:r>
            <a:endParaRPr lang="es-ES" sz="4000" b="1" dirty="0">
              <a:solidFill>
                <a:srgbClr val="0000CC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30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77088" y="71414"/>
            <a:ext cx="1824037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8" descr="RIDZO con pie_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2540" y="2071678"/>
            <a:ext cx="3575410" cy="244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6143667"/>
            <a:ext cx="9144000" cy="71435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MX" sz="3200" b="1" dirty="0" smtClean="0">
                <a:solidFill>
                  <a:srgbClr val="0000CC"/>
                </a:solidFill>
                <a:latin typeface="Comic Sans MS" pitchFamily="66" charset="0"/>
                <a:ea typeface="+mj-ea"/>
                <a:cs typeface="+mj-cs"/>
              </a:rPr>
              <a:t>Lincoln, 14 de Agosto </a:t>
            </a:r>
            <a:r>
              <a:rPr lang="es-MX" sz="3200" b="1" dirty="0">
                <a:solidFill>
                  <a:srgbClr val="0000CC"/>
                </a:solidFill>
                <a:latin typeface="Comic Sans MS" pitchFamily="66" charset="0"/>
                <a:ea typeface="+mj-ea"/>
                <a:cs typeface="+mj-cs"/>
              </a:rPr>
              <a:t>2009</a:t>
            </a:r>
            <a:endParaRPr lang="es-ES" sz="3200" b="1" dirty="0">
              <a:solidFill>
                <a:srgbClr val="0000CC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-24"/>
            <a:ext cx="1586729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838200" y="4500570"/>
            <a:ext cx="7772400" cy="1651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Fernando</a:t>
            </a:r>
            <a:r>
              <a:rPr kumimoji="0" lang="es-MX" sz="20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Perea Muñoz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MX" sz="1400" b="1" i="1" baseline="0" dirty="0" smtClean="0">
                <a:latin typeface="+mj-lt"/>
                <a:ea typeface="+mj-ea"/>
                <a:cs typeface="+mj-cs"/>
              </a:rPr>
              <a:t>Coordinador</a:t>
            </a:r>
            <a:r>
              <a:rPr lang="es-MX" sz="1400" b="1" i="1" dirty="0" smtClean="0">
                <a:latin typeface="+mj-lt"/>
                <a:ea typeface="+mj-ea"/>
                <a:cs typeface="+mj-cs"/>
              </a:rPr>
              <a:t> RiDZo Agrícola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Santiago Vicente Irrazábal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MX" sz="1400" b="1" i="1" dirty="0" smtClean="0">
                <a:latin typeface="+mj-lt"/>
                <a:ea typeface="+mj-ea"/>
                <a:cs typeface="+mj-cs"/>
              </a:rPr>
              <a:t>Coordinador de Ensayos RiDZo Agrícola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Nicolas</a:t>
            </a:r>
            <a:r>
              <a:rPr kumimoji="0" lang="es-MX" sz="20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Bosch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MX" sz="1400" b="1" i="1" baseline="0" dirty="0" smtClean="0">
                <a:latin typeface="+mj-lt"/>
                <a:ea typeface="+mj-ea"/>
                <a:cs typeface="+mj-cs"/>
              </a:rPr>
              <a:t>Asesor</a:t>
            </a:r>
            <a:r>
              <a:rPr lang="es-MX" sz="1400" b="1" i="1" dirty="0" smtClean="0">
                <a:latin typeface="+mj-lt"/>
                <a:ea typeface="+mj-ea"/>
                <a:cs typeface="+mj-cs"/>
              </a:rPr>
              <a:t> Crea H-DX</a:t>
            </a:r>
            <a:endParaRPr kumimoji="0" lang="es-ES" sz="14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86" name="Rectangle 2"/>
          <p:cNvSpPr txBox="1">
            <a:spLocks noChangeArrowheads="1"/>
          </p:cNvSpPr>
          <p:nvPr/>
        </p:nvSpPr>
        <p:spPr bwMode="auto">
          <a:xfrm>
            <a:off x="5148263" y="1412875"/>
            <a:ext cx="379888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2400" b="1">
                <a:solidFill>
                  <a:srgbClr val="0000CC"/>
                </a:solidFill>
                <a:latin typeface="Comic Sans MS" pitchFamily="66" charset="0"/>
              </a:rPr>
              <a:t>Se midi</a:t>
            </a:r>
            <a:r>
              <a:rPr lang="es-AR" sz="2400" b="1">
                <a:solidFill>
                  <a:srgbClr val="0000CC"/>
                </a:solidFill>
                <a:latin typeface="Comic Sans MS" pitchFamily="66" charset="0"/>
              </a:rPr>
              <a:t>ó Incidencia y Severidad. </a:t>
            </a:r>
          </a:p>
          <a:p>
            <a:pPr algn="ctr"/>
            <a:r>
              <a:rPr lang="es-AR" sz="2400" b="1">
                <a:solidFill>
                  <a:srgbClr val="0000CC"/>
                </a:solidFill>
                <a:latin typeface="Comic Sans MS" pitchFamily="66" charset="0"/>
              </a:rPr>
              <a:t>Tomamos la evolución de los sitios con mayores respuesta para ver la evolución de Cercospora y de Septoria.</a:t>
            </a:r>
            <a:endParaRPr lang="es-ES" sz="2400" b="1">
              <a:solidFill>
                <a:srgbClr val="0000CC"/>
              </a:solidFill>
              <a:latin typeface="Comic Sans MS" pitchFamily="66" charset="0"/>
            </a:endParaRPr>
          </a:p>
        </p:txBody>
      </p:sp>
      <p:pic>
        <p:nvPicPr>
          <p:cNvPr id="105484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981075"/>
            <a:ext cx="5148262" cy="353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474" name="Picture 4" descr="RIDZO con pie_colo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5113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Rectangle 2"/>
          <p:cNvSpPr txBox="1">
            <a:spLocks noChangeArrowheads="1"/>
          </p:cNvSpPr>
          <p:nvPr/>
        </p:nvSpPr>
        <p:spPr bwMode="auto">
          <a:xfrm>
            <a:off x="642938" y="142875"/>
            <a:ext cx="7772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4000" b="1">
                <a:solidFill>
                  <a:srgbClr val="0000CC"/>
                </a:solidFill>
                <a:latin typeface="Comic Sans MS" pitchFamily="66" charset="0"/>
              </a:rPr>
              <a:t>EFC en Soja 1ra</a:t>
            </a:r>
          </a:p>
        </p:txBody>
      </p:sp>
      <p:pic>
        <p:nvPicPr>
          <p:cNvPr id="105476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63" y="0"/>
            <a:ext cx="1214437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2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052513"/>
            <a:ext cx="4471988" cy="352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5478" name="Rectangle 2"/>
          <p:cNvSpPr txBox="1">
            <a:spLocks noChangeArrowheads="1"/>
          </p:cNvSpPr>
          <p:nvPr/>
        </p:nvSpPr>
        <p:spPr bwMode="auto">
          <a:xfrm>
            <a:off x="0" y="4508500"/>
            <a:ext cx="4249738" cy="201612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Tx/>
              <a:buChar char="•"/>
            </a:pPr>
            <a:r>
              <a:rPr lang="es-AR" sz="1600">
                <a:solidFill>
                  <a:schemeClr val="bg1"/>
                </a:solidFill>
                <a:latin typeface="Comic Sans MS" pitchFamily="66" charset="0"/>
              </a:rPr>
              <a:t> 8 % I menos en Tratados a los 30 dda.</a:t>
            </a:r>
          </a:p>
          <a:p>
            <a:pPr>
              <a:buFontTx/>
              <a:buChar char="•"/>
            </a:pPr>
            <a:r>
              <a:rPr lang="es-AR" sz="1600">
                <a:solidFill>
                  <a:schemeClr val="bg1"/>
                </a:solidFill>
                <a:latin typeface="Comic Sans MS" pitchFamily="66" charset="0"/>
              </a:rPr>
              <a:t> Buenos controles en los estratos superiores pero con alta variabilidad entre tratamientos y sitios. </a:t>
            </a:r>
          </a:p>
          <a:p>
            <a:pPr>
              <a:buFontTx/>
              <a:buChar char="•"/>
            </a:pPr>
            <a:r>
              <a:rPr lang="es-AR" sz="1600">
                <a:solidFill>
                  <a:schemeClr val="bg1"/>
                </a:solidFill>
                <a:latin typeface="Comic Sans MS" pitchFamily="66" charset="0"/>
              </a:rPr>
              <a:t> En Severidad hubo 30% para los testigos y 12% Tratados sobre hojas enfermas.</a:t>
            </a:r>
            <a:endParaRPr lang="es-ES" sz="16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05485" name="Rectangle 2"/>
          <p:cNvSpPr txBox="1">
            <a:spLocks noChangeArrowheads="1"/>
          </p:cNvSpPr>
          <p:nvPr/>
        </p:nvSpPr>
        <p:spPr bwMode="auto">
          <a:xfrm>
            <a:off x="4643438" y="4508500"/>
            <a:ext cx="4249737" cy="201612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Tx/>
              <a:buChar char="•"/>
            </a:pPr>
            <a:r>
              <a:rPr lang="es-AR" sz="1600">
                <a:solidFill>
                  <a:schemeClr val="bg1"/>
                </a:solidFill>
                <a:latin typeface="Comic Sans MS" pitchFamily="66" charset="0"/>
              </a:rPr>
              <a:t> Por las condiciones ambientales, no prosperó la Septoria en los testigos. </a:t>
            </a:r>
          </a:p>
          <a:p>
            <a:pPr>
              <a:buFontTx/>
              <a:buChar char="•"/>
            </a:pPr>
            <a:r>
              <a:rPr lang="es-AR" sz="1600">
                <a:solidFill>
                  <a:schemeClr val="bg1"/>
                </a:solidFill>
                <a:latin typeface="Comic Sans MS" pitchFamily="66" charset="0"/>
              </a:rPr>
              <a:t> Leve presencia en los estratos basales en 8 y 7 % de I con mayor desvío sobre los Testigos.</a:t>
            </a:r>
            <a:endParaRPr lang="es-ES" sz="160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8" grpId="0" animBg="1"/>
      <p:bldP spid="10548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 descr="RIDZO con pie_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113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Rectangle 2"/>
          <p:cNvSpPr txBox="1">
            <a:spLocks noChangeArrowheads="1"/>
          </p:cNvSpPr>
          <p:nvPr/>
        </p:nvSpPr>
        <p:spPr bwMode="auto">
          <a:xfrm>
            <a:off x="642938" y="142875"/>
            <a:ext cx="7772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4000" b="1">
                <a:solidFill>
                  <a:srgbClr val="0000CC"/>
                </a:solidFill>
                <a:latin typeface="Comic Sans MS" pitchFamily="66" charset="0"/>
              </a:rPr>
              <a:t>EFC en Soja 1ra</a:t>
            </a:r>
          </a:p>
        </p:txBody>
      </p:sp>
      <p:pic>
        <p:nvPicPr>
          <p:cNvPr id="107524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63" y="0"/>
            <a:ext cx="1214437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196975"/>
            <a:ext cx="4643438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528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7538" y="1196975"/>
            <a:ext cx="4537075" cy="349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7529" name="Rectangle 2"/>
          <p:cNvSpPr txBox="1">
            <a:spLocks noChangeArrowheads="1"/>
          </p:cNvSpPr>
          <p:nvPr/>
        </p:nvSpPr>
        <p:spPr bwMode="auto">
          <a:xfrm>
            <a:off x="323850" y="4841875"/>
            <a:ext cx="8424863" cy="1827213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Tx/>
              <a:buChar char="•"/>
            </a:pPr>
            <a:r>
              <a:rPr lang="es-AR" sz="1600">
                <a:solidFill>
                  <a:schemeClr val="bg1"/>
                </a:solidFill>
                <a:latin typeface="Comic Sans MS" pitchFamily="66" charset="0"/>
              </a:rPr>
              <a:t> Para Severidad de Cercospora Los controles fueron similares.</a:t>
            </a:r>
          </a:p>
          <a:p>
            <a:pPr>
              <a:buFontTx/>
              <a:buChar char="•"/>
            </a:pPr>
            <a:endParaRPr lang="es-AR" sz="1600">
              <a:solidFill>
                <a:schemeClr val="bg1"/>
              </a:solidFill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es-AR" sz="1600">
                <a:solidFill>
                  <a:schemeClr val="bg1"/>
                </a:solidFill>
                <a:latin typeface="Comic Sans MS" pitchFamily="66" charset="0"/>
              </a:rPr>
              <a:t> Para Septoria, no hubo presencia de importancia en testigos.</a:t>
            </a:r>
          </a:p>
          <a:p>
            <a:pPr>
              <a:buFontTx/>
              <a:buChar char="•"/>
            </a:pPr>
            <a:endParaRPr lang="es-AR" sz="1600">
              <a:solidFill>
                <a:schemeClr val="bg1"/>
              </a:solidFill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es-AR" sz="1600">
                <a:solidFill>
                  <a:schemeClr val="bg1"/>
                </a:solidFill>
                <a:latin typeface="Comic Sans MS" pitchFamily="66" charset="0"/>
              </a:rPr>
              <a:t> Los controles en lomas fueron aleatorios y negativos en algunos casos. </a:t>
            </a:r>
          </a:p>
          <a:p>
            <a:pPr>
              <a:buFontTx/>
              <a:buChar char="•"/>
            </a:pPr>
            <a:endParaRPr lang="es-AR" sz="1600">
              <a:solidFill>
                <a:schemeClr val="bg1"/>
              </a:solidFill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es-AR" sz="1600">
                <a:solidFill>
                  <a:schemeClr val="bg1"/>
                </a:solidFill>
                <a:latin typeface="Comic Sans MS" pitchFamily="66" charset="0"/>
              </a:rPr>
              <a:t> Entre productos: Opera</a:t>
            </a:r>
            <a:r>
              <a:rPr lang="en-US" sz="1600">
                <a:solidFill>
                  <a:schemeClr val="bg1"/>
                </a:solidFill>
                <a:latin typeface="Comic Sans MS" pitchFamily="66" charset="0"/>
              </a:rPr>
              <a:t> &gt; Sphere &gt; Amistar. Sin Dif Sig. </a:t>
            </a:r>
            <a:endParaRPr lang="es-ES" sz="160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4" descr="RIDZO con pie_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113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ctangle 2"/>
          <p:cNvSpPr txBox="1">
            <a:spLocks noChangeArrowheads="1"/>
          </p:cNvSpPr>
          <p:nvPr/>
        </p:nvSpPr>
        <p:spPr bwMode="auto">
          <a:xfrm>
            <a:off x="642938" y="142875"/>
            <a:ext cx="7772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4000" b="1">
                <a:solidFill>
                  <a:srgbClr val="0000CC"/>
                </a:solidFill>
                <a:latin typeface="Comic Sans MS" pitchFamily="66" charset="0"/>
              </a:rPr>
              <a:t>EFC en Soja 1ra</a:t>
            </a:r>
          </a:p>
        </p:txBody>
      </p:sp>
      <p:pic>
        <p:nvPicPr>
          <p:cNvPr id="109572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63" y="0"/>
            <a:ext cx="1214437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6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31913" y="981075"/>
            <a:ext cx="6624637" cy="547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9578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459413"/>
            <a:ext cx="2416175" cy="14255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09579" name="Line 11"/>
          <p:cNvSpPr>
            <a:spLocks noChangeShapeType="1"/>
          </p:cNvSpPr>
          <p:nvPr/>
        </p:nvSpPr>
        <p:spPr bwMode="auto">
          <a:xfrm flipV="1">
            <a:off x="4643438" y="3213100"/>
            <a:ext cx="0" cy="21161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109580" name="Line 12"/>
          <p:cNvSpPr>
            <a:spLocks noChangeShapeType="1"/>
          </p:cNvSpPr>
          <p:nvPr/>
        </p:nvSpPr>
        <p:spPr bwMode="auto">
          <a:xfrm>
            <a:off x="2627313" y="3743325"/>
            <a:ext cx="20161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109581" name="Line 13"/>
          <p:cNvSpPr>
            <a:spLocks noChangeShapeType="1"/>
          </p:cNvSpPr>
          <p:nvPr/>
        </p:nvSpPr>
        <p:spPr bwMode="auto">
          <a:xfrm>
            <a:off x="2627313" y="3213100"/>
            <a:ext cx="20161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109582" name="Rectangle 2"/>
          <p:cNvSpPr txBox="1">
            <a:spLocks noChangeArrowheads="1"/>
          </p:cNvSpPr>
          <p:nvPr/>
        </p:nvSpPr>
        <p:spPr bwMode="auto">
          <a:xfrm>
            <a:off x="6804025" y="5373688"/>
            <a:ext cx="2339975" cy="148431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s-AR">
                <a:solidFill>
                  <a:schemeClr val="bg1"/>
                </a:solidFill>
                <a:latin typeface="Comic Sans MS" pitchFamily="66" charset="0"/>
              </a:rPr>
              <a:t>Loma: 30% paga el Tratamiento.</a:t>
            </a:r>
          </a:p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B y ML: 50% pero con m</a:t>
            </a:r>
            <a:r>
              <a:rPr lang="es-AR">
                <a:solidFill>
                  <a:schemeClr val="bg1"/>
                </a:solidFill>
                <a:latin typeface="Comic Sans MS" pitchFamily="66" charset="0"/>
              </a:rPr>
              <a:t>ás recorrido</a:t>
            </a:r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es-ES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9" grpId="0" animBg="1"/>
      <p:bldP spid="109580" grpId="0" animBg="1"/>
      <p:bldP spid="109581" grpId="0" animBg="1"/>
      <p:bldP spid="10958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4" descr="RIDZO con pie_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113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2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63" y="0"/>
            <a:ext cx="1214437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5" name="Rectangle 2"/>
          <p:cNvSpPr txBox="1">
            <a:spLocks noChangeArrowheads="1"/>
          </p:cNvSpPr>
          <p:nvPr/>
        </p:nvSpPr>
        <p:spPr bwMode="auto">
          <a:xfrm>
            <a:off x="642938" y="142875"/>
            <a:ext cx="7772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4000" b="1">
                <a:latin typeface="Comic Sans MS" pitchFamily="66" charset="0"/>
              </a:rPr>
              <a:t>EFC en Soja 1ra</a:t>
            </a:r>
          </a:p>
        </p:txBody>
      </p:sp>
      <p:sp>
        <p:nvSpPr>
          <p:cNvPr id="14029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066800" y="1981200"/>
            <a:ext cx="7543800" cy="45434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s-AR" sz="2800">
                <a:latin typeface="Comic Sans MS" pitchFamily="66" charset="0"/>
              </a:rPr>
              <a:t>Efecto del ambiente a las Rtas.</a:t>
            </a:r>
          </a:p>
          <a:p>
            <a:pPr lvl="3">
              <a:lnSpc>
                <a:spcPct val="90000"/>
              </a:lnSpc>
            </a:pPr>
            <a:r>
              <a:rPr lang="es-AR" sz="1800">
                <a:latin typeface="Comic Sans MS" pitchFamily="66" charset="0"/>
              </a:rPr>
              <a:t>En situaciones de Estrés puede ser contraproducente</a:t>
            </a:r>
          </a:p>
          <a:p>
            <a:pPr>
              <a:lnSpc>
                <a:spcPct val="90000"/>
              </a:lnSpc>
            </a:pPr>
            <a:endParaRPr lang="es-AR" sz="280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es-AR" sz="2800">
                <a:latin typeface="Comic Sans MS" pitchFamily="66" charset="0"/>
              </a:rPr>
              <a:t>Grupos de Riesgo</a:t>
            </a:r>
          </a:p>
          <a:p>
            <a:pPr lvl="3">
              <a:lnSpc>
                <a:spcPct val="90000"/>
              </a:lnSpc>
            </a:pPr>
            <a:r>
              <a:rPr lang="es-AR" sz="1800">
                <a:latin typeface="Comic Sans MS" pitchFamily="66" charset="0"/>
              </a:rPr>
              <a:t># Soja Seguidas y presencia enf. </a:t>
            </a:r>
          </a:p>
          <a:p>
            <a:pPr lvl="3">
              <a:lnSpc>
                <a:spcPct val="90000"/>
              </a:lnSpc>
            </a:pPr>
            <a:r>
              <a:rPr lang="es-AR" sz="1800">
                <a:latin typeface="Comic Sans MS" pitchFamily="66" charset="0"/>
              </a:rPr>
              <a:t>Labranza</a:t>
            </a:r>
          </a:p>
          <a:p>
            <a:pPr lvl="3">
              <a:lnSpc>
                <a:spcPct val="90000"/>
              </a:lnSpc>
            </a:pPr>
            <a:r>
              <a:rPr lang="es-AR" sz="1800">
                <a:latin typeface="Comic Sans MS" pitchFamily="66" charset="0"/>
              </a:rPr>
              <a:t>Semilla (si voy a semilla y curada o no)</a:t>
            </a:r>
          </a:p>
          <a:p>
            <a:pPr lvl="3">
              <a:lnSpc>
                <a:spcPct val="90000"/>
              </a:lnSpc>
            </a:pPr>
            <a:r>
              <a:rPr lang="es-AR" sz="1800">
                <a:latin typeface="Comic Sans MS" pitchFamily="66" charset="0"/>
              </a:rPr>
              <a:t>Calidad ambiente (Loma Bajo)</a:t>
            </a:r>
          </a:p>
          <a:p>
            <a:pPr lvl="3">
              <a:lnSpc>
                <a:spcPct val="90000"/>
              </a:lnSpc>
            </a:pPr>
            <a:r>
              <a:rPr lang="es-AR" sz="1800">
                <a:latin typeface="Comic Sans MS" pitchFamily="66" charset="0"/>
              </a:rPr>
              <a:t>Hay o no hay en R3.</a:t>
            </a:r>
          </a:p>
          <a:p>
            <a:pPr>
              <a:lnSpc>
                <a:spcPct val="90000"/>
              </a:lnSpc>
            </a:pPr>
            <a:endParaRPr lang="es-AR" sz="280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es-AR" sz="2800">
                <a:latin typeface="Comic Sans MS" pitchFamily="66" charset="0"/>
              </a:rPr>
              <a:t>Como vengo, donde estoy, exp. de lluvias.</a:t>
            </a:r>
          </a:p>
          <a:p>
            <a:pPr lvl="3">
              <a:lnSpc>
                <a:spcPct val="90000"/>
              </a:lnSpc>
            </a:pPr>
            <a:endParaRPr lang="es-AR" sz="180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4" descr="RIDZO con pie_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113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9" name="Rectangle 2"/>
          <p:cNvSpPr txBox="1">
            <a:spLocks noChangeArrowheads="1"/>
          </p:cNvSpPr>
          <p:nvPr/>
        </p:nvSpPr>
        <p:spPr bwMode="auto">
          <a:xfrm>
            <a:off x="611188" y="1412875"/>
            <a:ext cx="77724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4000" b="1">
                <a:solidFill>
                  <a:srgbClr val="0000CC"/>
                </a:solidFill>
                <a:latin typeface="Comic Sans MS" pitchFamily="66" charset="0"/>
              </a:rPr>
              <a:t>Resultados del Plan</a:t>
            </a:r>
          </a:p>
          <a:p>
            <a:pPr algn="ctr"/>
            <a:endParaRPr lang="es-ES" sz="4000" b="1">
              <a:solidFill>
                <a:srgbClr val="0000CC"/>
              </a:solidFill>
              <a:latin typeface="Comic Sans MS" pitchFamily="66" charset="0"/>
            </a:endParaRPr>
          </a:p>
          <a:p>
            <a:pPr algn="ctr"/>
            <a:r>
              <a:rPr lang="es-ES" sz="4000" b="1">
                <a:solidFill>
                  <a:srgbClr val="0000CC"/>
                </a:solidFill>
                <a:latin typeface="Comic Sans MS" pitchFamily="66" charset="0"/>
              </a:rPr>
              <a:t>Estructura en Soja.</a:t>
            </a:r>
          </a:p>
          <a:p>
            <a:pPr algn="ctr"/>
            <a:endParaRPr lang="es-AR" sz="4000" b="1">
              <a:solidFill>
                <a:srgbClr val="0000CC"/>
              </a:solidFill>
              <a:latin typeface="Comic Sans MS" pitchFamily="66" charset="0"/>
            </a:endParaRPr>
          </a:p>
          <a:p>
            <a:pPr algn="ctr"/>
            <a:r>
              <a:rPr lang="es-AR" sz="4000" b="1">
                <a:solidFill>
                  <a:srgbClr val="0000CC"/>
                </a:solidFill>
                <a:latin typeface="Comic Sans MS" pitchFamily="66" charset="0"/>
              </a:rPr>
              <a:t>Densidad y espaciamiento</a:t>
            </a:r>
            <a:endParaRPr lang="es-ES" sz="4000" b="1">
              <a:solidFill>
                <a:srgbClr val="0000CC"/>
              </a:solidFill>
              <a:latin typeface="Comic Sans MS" pitchFamily="66" charset="0"/>
            </a:endParaRPr>
          </a:p>
        </p:txBody>
      </p:sp>
      <p:pic>
        <p:nvPicPr>
          <p:cNvPr id="111620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63" y="0"/>
            <a:ext cx="1214437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1" name="Rectangle 2"/>
          <p:cNvSpPr txBox="1">
            <a:spLocks noChangeArrowheads="1"/>
          </p:cNvSpPr>
          <p:nvPr/>
        </p:nvSpPr>
        <p:spPr bwMode="auto">
          <a:xfrm>
            <a:off x="1331913" y="4941888"/>
            <a:ext cx="2376487" cy="1557337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AR" sz="2400">
                <a:solidFill>
                  <a:schemeClr val="bg1"/>
                </a:solidFill>
                <a:latin typeface="Comic Sans MS" pitchFamily="66" charset="0"/>
              </a:rPr>
              <a:t>4 Ensayos </a:t>
            </a:r>
          </a:p>
          <a:p>
            <a:pPr algn="ctr"/>
            <a:r>
              <a:rPr lang="es-AR" sz="2400">
                <a:solidFill>
                  <a:schemeClr val="bg1"/>
                </a:solidFill>
                <a:latin typeface="Comic Sans MS" pitchFamily="66" charset="0"/>
              </a:rPr>
              <a:t>2 Tratamientos</a:t>
            </a:r>
            <a:endParaRPr lang="es-ES" sz="24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11622" name="Rectangle 2"/>
          <p:cNvSpPr txBox="1">
            <a:spLocks noChangeArrowheads="1"/>
          </p:cNvSpPr>
          <p:nvPr/>
        </p:nvSpPr>
        <p:spPr bwMode="auto">
          <a:xfrm>
            <a:off x="4787900" y="4941888"/>
            <a:ext cx="2376488" cy="1557337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AR" sz="2400">
                <a:solidFill>
                  <a:schemeClr val="bg1"/>
                </a:solidFill>
                <a:latin typeface="Comic Sans MS" pitchFamily="66" charset="0"/>
              </a:rPr>
              <a:t>3 Ensayos </a:t>
            </a:r>
          </a:p>
          <a:p>
            <a:pPr algn="ctr"/>
            <a:r>
              <a:rPr lang="es-AR" sz="2400">
                <a:solidFill>
                  <a:schemeClr val="bg1"/>
                </a:solidFill>
                <a:latin typeface="Comic Sans MS" pitchFamily="66" charset="0"/>
              </a:rPr>
              <a:t>2 Tratamientos</a:t>
            </a:r>
            <a:endParaRPr lang="es-ES" sz="240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75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1438" y="981075"/>
            <a:ext cx="5262562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3666" name="Picture 4" descr="RIDZO con pie_colo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5113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8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63" y="0"/>
            <a:ext cx="1214437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9" name="Rectangle 2"/>
          <p:cNvSpPr txBox="1">
            <a:spLocks noChangeArrowheads="1"/>
          </p:cNvSpPr>
          <p:nvPr/>
        </p:nvSpPr>
        <p:spPr bwMode="auto">
          <a:xfrm>
            <a:off x="642938" y="142875"/>
            <a:ext cx="7772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4000" b="1">
                <a:solidFill>
                  <a:srgbClr val="0000CC"/>
                </a:solidFill>
                <a:latin typeface="Comic Sans MS" pitchFamily="66" charset="0"/>
              </a:rPr>
              <a:t>Densidad en Soja 1ra</a:t>
            </a:r>
          </a:p>
        </p:txBody>
      </p:sp>
      <p:pic>
        <p:nvPicPr>
          <p:cNvPr id="11367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981075"/>
            <a:ext cx="4686300" cy="36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3677" name="Rectangle 2"/>
          <p:cNvSpPr txBox="1">
            <a:spLocks noChangeArrowheads="1"/>
          </p:cNvSpPr>
          <p:nvPr/>
        </p:nvSpPr>
        <p:spPr bwMode="auto">
          <a:xfrm>
            <a:off x="323850" y="4581525"/>
            <a:ext cx="8424863" cy="2087563"/>
          </a:xfrm>
          <a:prstGeom prst="rect">
            <a:avLst/>
          </a:prstGeom>
          <a:solidFill>
            <a:srgbClr val="0000FF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buFontTx/>
              <a:buChar char="•"/>
            </a:pPr>
            <a:r>
              <a:rPr lang="es-AR" sz="1600">
                <a:solidFill>
                  <a:schemeClr val="bg1"/>
                </a:solidFill>
                <a:latin typeface="Comic Sans MS" pitchFamily="66" charset="0"/>
              </a:rPr>
              <a:t> 2008. 	300 kg a favor de densidades alta en GM IV Largos.  </a:t>
            </a:r>
          </a:p>
          <a:p>
            <a:pPr marL="1143000" lvl="2" indent="-228600"/>
            <a:r>
              <a:rPr lang="es-AR" sz="1600">
                <a:solidFill>
                  <a:schemeClr val="bg1"/>
                </a:solidFill>
                <a:latin typeface="Comic Sans MS" pitchFamily="66" charset="0"/>
              </a:rPr>
              <a:t>Sin diferencia en los III y IV Cortos. Con diferentes entre sitios. (Ej 3700.)</a:t>
            </a:r>
          </a:p>
          <a:p>
            <a:pPr>
              <a:buFontTx/>
              <a:buChar char="•"/>
            </a:pPr>
            <a:endParaRPr lang="es-AR" sz="1600">
              <a:solidFill>
                <a:schemeClr val="bg1"/>
              </a:solidFill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es-AR" sz="1600">
                <a:solidFill>
                  <a:schemeClr val="bg1"/>
                </a:solidFill>
                <a:latin typeface="Comic Sans MS" pitchFamily="66" charset="0"/>
              </a:rPr>
              <a:t>2007. 	La inversa de 2008 para GM IV Largos, en todos los ambientes. 	Comportamiento variable en 3700. </a:t>
            </a:r>
          </a:p>
          <a:p>
            <a:pPr>
              <a:buFontTx/>
              <a:buChar char="•"/>
            </a:pPr>
            <a:endParaRPr lang="es-ES" sz="160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4" descr="RIDZO con pie_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113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63" y="0"/>
            <a:ext cx="1214437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8" name="Rectangle 2"/>
          <p:cNvSpPr txBox="1">
            <a:spLocks noChangeArrowheads="1"/>
          </p:cNvSpPr>
          <p:nvPr/>
        </p:nvSpPr>
        <p:spPr bwMode="auto">
          <a:xfrm>
            <a:off x="642938" y="142875"/>
            <a:ext cx="7772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4000" b="1">
                <a:solidFill>
                  <a:srgbClr val="0000CC"/>
                </a:solidFill>
                <a:latin typeface="Comic Sans MS" pitchFamily="66" charset="0"/>
              </a:rPr>
              <a:t>Densidad en Soja 1ra</a:t>
            </a:r>
          </a:p>
        </p:txBody>
      </p:sp>
      <p:sp>
        <p:nvSpPr>
          <p:cNvPr id="123909" name="Rectangle 2"/>
          <p:cNvSpPr txBox="1">
            <a:spLocks noChangeArrowheads="1"/>
          </p:cNvSpPr>
          <p:nvPr/>
        </p:nvSpPr>
        <p:spPr bwMode="auto">
          <a:xfrm>
            <a:off x="1692275" y="620713"/>
            <a:ext cx="5634038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AR" sz="2400" b="1">
                <a:solidFill>
                  <a:srgbClr val="0000CC"/>
                </a:solidFill>
                <a:latin typeface="Comic Sans MS" pitchFamily="66" charset="0"/>
              </a:rPr>
              <a:t>Crecimiento</a:t>
            </a:r>
            <a:r>
              <a:rPr lang="en-US" sz="2400" b="1">
                <a:solidFill>
                  <a:srgbClr val="0000CC"/>
                </a:solidFill>
                <a:latin typeface="Comic Sans MS" pitchFamily="66" charset="0"/>
              </a:rPr>
              <a:t> y </a:t>
            </a:r>
            <a:r>
              <a:rPr lang="es-AR" sz="2400" b="1">
                <a:solidFill>
                  <a:srgbClr val="0000CC"/>
                </a:solidFill>
                <a:latin typeface="Comic Sans MS" pitchFamily="66" charset="0"/>
              </a:rPr>
              <a:t>ambientes</a:t>
            </a:r>
          </a:p>
        </p:txBody>
      </p:sp>
      <p:pic>
        <p:nvPicPr>
          <p:cNvPr id="12391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1628775"/>
            <a:ext cx="4191000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91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1557338"/>
            <a:ext cx="40386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Rectangle 2"/>
          <p:cNvSpPr txBox="1">
            <a:spLocks noChangeArrowheads="1"/>
          </p:cNvSpPr>
          <p:nvPr/>
        </p:nvSpPr>
        <p:spPr bwMode="auto">
          <a:xfrm>
            <a:off x="642938" y="142875"/>
            <a:ext cx="7772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4000" b="1">
                <a:solidFill>
                  <a:srgbClr val="0000CC"/>
                </a:solidFill>
                <a:latin typeface="Comic Sans MS" pitchFamily="66" charset="0"/>
              </a:rPr>
              <a:t>Densidad en Soja 1ra</a:t>
            </a:r>
          </a:p>
        </p:txBody>
      </p:sp>
      <p:pic>
        <p:nvPicPr>
          <p:cNvPr id="12595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268413"/>
            <a:ext cx="381635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5954" name="Picture 4" descr="RIDZO con pie_colo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5113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7" name="Rectangle 2"/>
          <p:cNvSpPr txBox="1">
            <a:spLocks noChangeArrowheads="1"/>
          </p:cNvSpPr>
          <p:nvPr/>
        </p:nvSpPr>
        <p:spPr bwMode="auto">
          <a:xfrm>
            <a:off x="-180975" y="692150"/>
            <a:ext cx="4572000" cy="10080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AR" sz="2400" b="1">
                <a:solidFill>
                  <a:srgbClr val="0000CC"/>
                </a:solidFill>
                <a:latin typeface="Comic Sans MS" pitchFamily="66" charset="0"/>
              </a:rPr>
              <a:t>Napa.</a:t>
            </a:r>
          </a:p>
          <a:p>
            <a:pPr algn="ctr"/>
            <a:r>
              <a:rPr lang="es-AR" sz="1200"/>
              <a:t>Napa &lt; 2 m en PC todos los datos con napa para 2007 y 2008</a:t>
            </a:r>
            <a:br>
              <a:rPr lang="es-AR" sz="1200"/>
            </a:br>
            <a:r>
              <a:rPr lang="es-AR" sz="1200"/>
              <a:t>La Providencia, Bella Vista y El Porvenir</a:t>
            </a:r>
          </a:p>
        </p:txBody>
      </p:sp>
      <p:pic>
        <p:nvPicPr>
          <p:cNvPr id="12595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9338" y="1268413"/>
            <a:ext cx="3527425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5961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3979863"/>
            <a:ext cx="3887787" cy="287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5962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59338" y="4030663"/>
            <a:ext cx="3673475" cy="282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5960" name="Rectangle 2"/>
          <p:cNvSpPr txBox="1">
            <a:spLocks noChangeArrowheads="1"/>
          </p:cNvSpPr>
          <p:nvPr/>
        </p:nvSpPr>
        <p:spPr bwMode="auto">
          <a:xfrm>
            <a:off x="4859338" y="692150"/>
            <a:ext cx="3816350" cy="10080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AR" sz="2400" b="1">
                <a:solidFill>
                  <a:srgbClr val="0000CC"/>
                </a:solidFill>
                <a:latin typeface="Comic Sans MS" pitchFamily="66" charset="0"/>
              </a:rPr>
              <a:t>Ambientes.</a:t>
            </a:r>
          </a:p>
          <a:p>
            <a:pPr algn="ctr"/>
            <a:r>
              <a:rPr lang="es-AR" sz="1200"/>
              <a:t>Datos de 2008</a:t>
            </a:r>
            <a:br>
              <a:rPr lang="es-AR" sz="1200"/>
            </a:br>
            <a:endParaRPr lang="es-AR" sz="1200"/>
          </a:p>
        </p:txBody>
      </p:sp>
      <p:pic>
        <p:nvPicPr>
          <p:cNvPr id="125955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29563" y="0"/>
            <a:ext cx="1214437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63" name="Oval 11"/>
          <p:cNvSpPr>
            <a:spLocks noChangeArrowheads="1"/>
          </p:cNvSpPr>
          <p:nvPr/>
        </p:nvSpPr>
        <p:spPr bwMode="auto">
          <a:xfrm>
            <a:off x="1908175" y="5589588"/>
            <a:ext cx="649288" cy="2159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125964" name="Text Box 12"/>
          <p:cNvSpPr txBox="1">
            <a:spLocks noChangeArrowheads="1"/>
          </p:cNvSpPr>
          <p:nvPr/>
        </p:nvSpPr>
        <p:spPr bwMode="auto">
          <a:xfrm>
            <a:off x="3348038" y="5734050"/>
            <a:ext cx="21605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/>
              <a:t>La Providencia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63" grpId="0" animBg="1"/>
      <p:bldP spid="12596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4" descr="RIDZO con pie_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113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099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63" y="0"/>
            <a:ext cx="1214437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00" name="Rectangle 2"/>
          <p:cNvSpPr txBox="1">
            <a:spLocks noChangeArrowheads="1"/>
          </p:cNvSpPr>
          <p:nvPr/>
        </p:nvSpPr>
        <p:spPr bwMode="auto">
          <a:xfrm>
            <a:off x="755650" y="188913"/>
            <a:ext cx="77724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4000" b="1">
                <a:solidFill>
                  <a:srgbClr val="0000CC"/>
                </a:solidFill>
                <a:latin typeface="Comic Sans MS" pitchFamily="66" charset="0"/>
              </a:rPr>
              <a:t>Espaciamiento Soja 1ra</a:t>
            </a:r>
          </a:p>
        </p:txBody>
      </p:sp>
      <p:pic>
        <p:nvPicPr>
          <p:cNvPr id="13210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908050"/>
            <a:ext cx="4427538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2103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821113"/>
            <a:ext cx="4365625" cy="30368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32104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27538" y="836613"/>
            <a:ext cx="4510087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2105" name="Text Box 9"/>
          <p:cNvSpPr txBox="1">
            <a:spLocks noChangeArrowheads="1"/>
          </p:cNvSpPr>
          <p:nvPr/>
        </p:nvSpPr>
        <p:spPr bwMode="auto">
          <a:xfrm>
            <a:off x="3327400" y="2079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s-AR"/>
          </a:p>
        </p:txBody>
      </p:sp>
      <p:sp>
        <p:nvSpPr>
          <p:cNvPr id="132106" name="Rectangle 2"/>
          <p:cNvSpPr txBox="1">
            <a:spLocks noChangeArrowheads="1"/>
          </p:cNvSpPr>
          <p:nvPr/>
        </p:nvSpPr>
        <p:spPr bwMode="auto">
          <a:xfrm>
            <a:off x="0" y="908050"/>
            <a:ext cx="1258888" cy="358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b="1">
                <a:solidFill>
                  <a:srgbClr val="0000CC"/>
                </a:solidFill>
                <a:latin typeface="Comic Sans MS" pitchFamily="66" charset="0"/>
              </a:rPr>
              <a:t>Bajos.</a:t>
            </a:r>
            <a:endParaRPr lang="es-ES" sz="1200"/>
          </a:p>
        </p:txBody>
      </p:sp>
      <p:sp>
        <p:nvSpPr>
          <p:cNvPr id="132107" name="Rectangle 2"/>
          <p:cNvSpPr txBox="1">
            <a:spLocks noChangeArrowheads="1"/>
          </p:cNvSpPr>
          <p:nvPr/>
        </p:nvSpPr>
        <p:spPr bwMode="auto">
          <a:xfrm>
            <a:off x="4427538" y="836613"/>
            <a:ext cx="1474787" cy="358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b="1">
                <a:solidFill>
                  <a:srgbClr val="0000CC"/>
                </a:solidFill>
                <a:latin typeface="Comic Sans MS" pitchFamily="66" charset="0"/>
              </a:rPr>
              <a:t>Loma.</a:t>
            </a:r>
            <a:endParaRPr lang="es-ES" sz="1200"/>
          </a:p>
        </p:txBody>
      </p:sp>
      <p:sp>
        <p:nvSpPr>
          <p:cNvPr id="132108" name="Rectangle 2"/>
          <p:cNvSpPr txBox="1">
            <a:spLocks noChangeArrowheads="1"/>
          </p:cNvSpPr>
          <p:nvPr/>
        </p:nvSpPr>
        <p:spPr bwMode="auto">
          <a:xfrm>
            <a:off x="0" y="3789363"/>
            <a:ext cx="3203575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b="1">
                <a:solidFill>
                  <a:srgbClr val="0000CC"/>
                </a:solidFill>
                <a:latin typeface="Comic Sans MS" pitchFamily="66" charset="0"/>
              </a:rPr>
              <a:t>M. Loma.</a:t>
            </a:r>
            <a:endParaRPr lang="es-ES" sz="1200"/>
          </a:p>
        </p:txBody>
      </p:sp>
      <p:sp>
        <p:nvSpPr>
          <p:cNvPr id="132109" name="Rectangle 2"/>
          <p:cNvSpPr txBox="1">
            <a:spLocks noChangeArrowheads="1"/>
          </p:cNvSpPr>
          <p:nvPr/>
        </p:nvSpPr>
        <p:spPr bwMode="auto">
          <a:xfrm>
            <a:off x="4284663" y="4221163"/>
            <a:ext cx="4859337" cy="2376487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Tx/>
              <a:buChar char="•"/>
            </a:pPr>
            <a:r>
              <a:rPr lang="es-AR" sz="1600">
                <a:solidFill>
                  <a:schemeClr val="bg1"/>
                </a:solidFill>
                <a:latin typeface="Comic Sans MS" pitchFamily="66" charset="0"/>
              </a:rPr>
              <a:t> Lomas:	Fueron mejores los anchos para todas 	los genotipos en el orden de los 200 kg.</a:t>
            </a:r>
          </a:p>
          <a:p>
            <a:pPr>
              <a:buFontTx/>
              <a:buChar char="•"/>
            </a:pPr>
            <a:endParaRPr lang="es-AR" sz="1600">
              <a:solidFill>
                <a:schemeClr val="bg1"/>
              </a:solidFill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es-AR" sz="1600">
                <a:solidFill>
                  <a:schemeClr val="bg1"/>
                </a:solidFill>
                <a:latin typeface="Comic Sans MS" pitchFamily="66" charset="0"/>
              </a:rPr>
              <a:t> M.L.:	Indistinto, salvo la 4970 GM IV 		Largos con 500 kg a favor de Anchos.</a:t>
            </a:r>
          </a:p>
          <a:p>
            <a:pPr>
              <a:buFontTx/>
              <a:buChar char="•"/>
            </a:pPr>
            <a:endParaRPr lang="es-AR" sz="1600">
              <a:solidFill>
                <a:schemeClr val="bg1"/>
              </a:solidFill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es-AR" sz="1600">
                <a:solidFill>
                  <a:schemeClr val="bg1"/>
                </a:solidFill>
                <a:latin typeface="Comic Sans MS" pitchFamily="66" charset="0"/>
              </a:rPr>
              <a:t>Bajos: 	Tendencia no tan clara y a favor de los 	arreglos estrechos. </a:t>
            </a:r>
          </a:p>
          <a:p>
            <a:pPr marL="1143000" lvl="2" indent="-228600"/>
            <a:endParaRPr lang="es-AR" sz="160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31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884238"/>
            <a:ext cx="4465637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2830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36613"/>
            <a:ext cx="4572000" cy="317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2818" name="Picture 4" descr="RIDZO con pie_colo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5113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19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29563" y="0"/>
            <a:ext cx="1214437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0" name="Rectangle 2"/>
          <p:cNvSpPr txBox="1">
            <a:spLocks noChangeArrowheads="1"/>
          </p:cNvSpPr>
          <p:nvPr/>
        </p:nvSpPr>
        <p:spPr bwMode="auto">
          <a:xfrm>
            <a:off x="755650" y="188913"/>
            <a:ext cx="77724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4000" b="1">
                <a:solidFill>
                  <a:srgbClr val="0000CC"/>
                </a:solidFill>
                <a:latin typeface="Comic Sans MS" pitchFamily="66" charset="0"/>
              </a:rPr>
              <a:t>Espaciamiento Soja 1ra</a:t>
            </a:r>
          </a:p>
        </p:txBody>
      </p:sp>
      <p:sp>
        <p:nvSpPr>
          <p:cNvPr id="162824" name="Text Box 8"/>
          <p:cNvSpPr txBox="1">
            <a:spLocks noChangeArrowheads="1"/>
          </p:cNvSpPr>
          <p:nvPr/>
        </p:nvSpPr>
        <p:spPr bwMode="auto">
          <a:xfrm>
            <a:off x="3327400" y="2079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s-AR"/>
          </a:p>
        </p:txBody>
      </p:sp>
      <p:sp>
        <p:nvSpPr>
          <p:cNvPr id="162825" name="Rectangle 2"/>
          <p:cNvSpPr txBox="1">
            <a:spLocks noChangeArrowheads="1"/>
          </p:cNvSpPr>
          <p:nvPr/>
        </p:nvSpPr>
        <p:spPr bwMode="auto">
          <a:xfrm>
            <a:off x="0" y="908050"/>
            <a:ext cx="1258888" cy="358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b="1">
                <a:solidFill>
                  <a:srgbClr val="0000CC"/>
                </a:solidFill>
                <a:latin typeface="Comic Sans MS" pitchFamily="66" charset="0"/>
              </a:rPr>
              <a:t>Bajos.</a:t>
            </a:r>
            <a:endParaRPr lang="es-ES" sz="1200"/>
          </a:p>
        </p:txBody>
      </p:sp>
      <p:sp>
        <p:nvSpPr>
          <p:cNvPr id="162826" name="Rectangle 2"/>
          <p:cNvSpPr txBox="1">
            <a:spLocks noChangeArrowheads="1"/>
          </p:cNvSpPr>
          <p:nvPr/>
        </p:nvSpPr>
        <p:spPr bwMode="auto">
          <a:xfrm>
            <a:off x="4427538" y="836613"/>
            <a:ext cx="1474787" cy="358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b="1">
                <a:solidFill>
                  <a:srgbClr val="0000CC"/>
                </a:solidFill>
                <a:latin typeface="Comic Sans MS" pitchFamily="66" charset="0"/>
              </a:rPr>
              <a:t>Loma.</a:t>
            </a:r>
            <a:endParaRPr lang="es-ES" sz="1200"/>
          </a:p>
        </p:txBody>
      </p:sp>
      <p:sp>
        <p:nvSpPr>
          <p:cNvPr id="162827" name="Rectangle 2"/>
          <p:cNvSpPr txBox="1">
            <a:spLocks noChangeArrowheads="1"/>
          </p:cNvSpPr>
          <p:nvPr/>
        </p:nvSpPr>
        <p:spPr bwMode="auto">
          <a:xfrm>
            <a:off x="0" y="3789363"/>
            <a:ext cx="3203575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b="1">
                <a:solidFill>
                  <a:srgbClr val="0000CC"/>
                </a:solidFill>
                <a:latin typeface="Comic Sans MS" pitchFamily="66" charset="0"/>
              </a:rPr>
              <a:t>M. Loma.</a:t>
            </a:r>
            <a:endParaRPr lang="es-ES" sz="1200"/>
          </a:p>
        </p:txBody>
      </p:sp>
      <p:pic>
        <p:nvPicPr>
          <p:cNvPr id="162832" name="Picture 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716338"/>
            <a:ext cx="4787900" cy="333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2833" name="Rectangle 17"/>
          <p:cNvSpPr>
            <a:spLocks noChangeArrowheads="1"/>
          </p:cNvSpPr>
          <p:nvPr/>
        </p:nvSpPr>
        <p:spPr bwMode="auto">
          <a:xfrm>
            <a:off x="0" y="3716338"/>
            <a:ext cx="755650" cy="144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pic>
        <p:nvPicPr>
          <p:cNvPr id="162835" name="Picture 1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03800" y="4652963"/>
            <a:ext cx="396081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2836" name="Rectangle 2"/>
          <p:cNvSpPr txBox="1">
            <a:spLocks noChangeArrowheads="1"/>
          </p:cNvSpPr>
          <p:nvPr/>
        </p:nvSpPr>
        <p:spPr bwMode="auto">
          <a:xfrm>
            <a:off x="4787900" y="4481513"/>
            <a:ext cx="4573588" cy="2376487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Tx/>
              <a:buChar char="•"/>
            </a:pPr>
            <a:r>
              <a:rPr lang="es-AR" sz="1400">
                <a:solidFill>
                  <a:schemeClr val="bg1"/>
                </a:solidFill>
                <a:latin typeface="Comic Sans MS" pitchFamily="66" charset="0"/>
              </a:rPr>
              <a:t> Lomas:	Fueron mejores los anchos para todas 	los genotipos en el orden de los 200 kg.</a:t>
            </a:r>
          </a:p>
          <a:p>
            <a:pPr>
              <a:buFontTx/>
              <a:buChar char="•"/>
            </a:pPr>
            <a:endParaRPr lang="es-AR" sz="1400">
              <a:solidFill>
                <a:schemeClr val="bg1"/>
              </a:solidFill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es-AR" sz="1400">
                <a:solidFill>
                  <a:schemeClr val="bg1"/>
                </a:solidFill>
                <a:latin typeface="Comic Sans MS" pitchFamily="66" charset="0"/>
              </a:rPr>
              <a:t> M.L.:	Indistinto, salvo la 4970 GM IV 		Largos con 500 kg a favor de Anchos.</a:t>
            </a:r>
          </a:p>
          <a:p>
            <a:pPr>
              <a:buFontTx/>
              <a:buChar char="•"/>
            </a:pPr>
            <a:endParaRPr lang="es-AR" sz="1400">
              <a:solidFill>
                <a:schemeClr val="bg1"/>
              </a:solidFill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es-AR" sz="1400">
                <a:solidFill>
                  <a:schemeClr val="bg1"/>
                </a:solidFill>
                <a:latin typeface="Comic Sans MS" pitchFamily="66" charset="0"/>
              </a:rPr>
              <a:t>Bajos: 	Tendencia no tan clara y a favor de los 	arreglos estrechos.</a:t>
            </a:r>
            <a:r>
              <a:rPr lang="en-US" sz="1400">
                <a:solidFill>
                  <a:schemeClr val="bg1"/>
                </a:solidFill>
                <a:latin typeface="Comic Sans MS" pitchFamily="66" charset="0"/>
              </a:rPr>
              <a:t> </a:t>
            </a:r>
          </a:p>
          <a:p>
            <a:pPr marL="1143000" lvl="2" indent="-228600"/>
            <a:endParaRPr lang="es-ES" sz="14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62837" name="Text Box 21"/>
          <p:cNvSpPr txBox="1">
            <a:spLocks noChangeArrowheads="1"/>
          </p:cNvSpPr>
          <p:nvPr/>
        </p:nvSpPr>
        <p:spPr bwMode="auto">
          <a:xfrm>
            <a:off x="5470525" y="6308725"/>
            <a:ext cx="3673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/>
              <a:t>Plantas por m2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57752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2" descr="C:\Users\Santiago\Documents\CREA\Ridzo\Fotos\Gira Colza 16-9-08\DSC017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109" y="2643182"/>
            <a:ext cx="5429892" cy="421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3" descr="C:\Users\Santiago\Documents\CREA\Ridzo\Fotos\Calador\Calado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019331"/>
            <a:ext cx="5500694" cy="391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4" descr="F:\DCIM\101MSDCF\DSC018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2" y="0"/>
            <a:ext cx="5000628" cy="3750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RIDZO con pie_colo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15113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29586" y="1"/>
            <a:ext cx="1214414" cy="103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40" name="Rectangle 2"/>
          <p:cNvSpPr txBox="1">
            <a:spLocks noChangeArrowheads="1"/>
          </p:cNvSpPr>
          <p:nvPr/>
        </p:nvSpPr>
        <p:spPr bwMode="auto">
          <a:xfrm>
            <a:off x="785786" y="2995613"/>
            <a:ext cx="7772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4400" b="1" dirty="0">
                <a:solidFill>
                  <a:srgbClr val="FFC000"/>
                </a:solidFill>
                <a:latin typeface="Comic Sans MS" pitchFamily="66" charset="0"/>
              </a:rPr>
              <a:t>Caracterización Ambiental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4" name="Picture 4" descr="RIDZO con pie_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113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63" y="0"/>
            <a:ext cx="1214437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6" name="Rectangle 2"/>
          <p:cNvSpPr txBox="1">
            <a:spLocks noChangeArrowheads="1"/>
          </p:cNvSpPr>
          <p:nvPr/>
        </p:nvSpPr>
        <p:spPr bwMode="auto">
          <a:xfrm>
            <a:off x="755650" y="188913"/>
            <a:ext cx="77724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4000" b="1">
                <a:latin typeface="Comic Sans MS" pitchFamily="66" charset="0"/>
              </a:rPr>
              <a:t>Estructura Soja 1ra</a:t>
            </a:r>
          </a:p>
        </p:txBody>
      </p:sp>
      <p:sp>
        <p:nvSpPr>
          <p:cNvPr id="168967" name="Text Box 7"/>
          <p:cNvSpPr txBox="1">
            <a:spLocks noChangeArrowheads="1"/>
          </p:cNvSpPr>
          <p:nvPr/>
        </p:nvSpPr>
        <p:spPr bwMode="auto">
          <a:xfrm>
            <a:off x="3327400" y="2079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s-AR"/>
          </a:p>
        </p:txBody>
      </p:sp>
      <p:sp>
        <p:nvSpPr>
          <p:cNvPr id="168972" name="Rectangle 12"/>
          <p:cNvSpPr>
            <a:spLocks noChangeArrowheads="1"/>
          </p:cNvSpPr>
          <p:nvPr/>
        </p:nvSpPr>
        <p:spPr bwMode="auto">
          <a:xfrm>
            <a:off x="0" y="3716338"/>
            <a:ext cx="755650" cy="144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168975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1066800" y="1981200"/>
            <a:ext cx="7681913" cy="46164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s-AR">
                <a:latin typeface="Comic Sans MS" pitchFamily="66" charset="0"/>
              </a:rPr>
              <a:t>Muy buenos ambientes &gt; Densidad.</a:t>
            </a:r>
          </a:p>
          <a:p>
            <a:pPr>
              <a:lnSpc>
                <a:spcPct val="90000"/>
              </a:lnSpc>
            </a:pPr>
            <a:endParaRPr lang="es-AR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es-AR">
                <a:latin typeface="Comic Sans MS" pitchFamily="66" charset="0"/>
              </a:rPr>
              <a:t>Aunque la calidad de ambiente compensa la menor densidad. </a:t>
            </a:r>
          </a:p>
          <a:p>
            <a:pPr>
              <a:lnSpc>
                <a:spcPct val="90000"/>
              </a:lnSpc>
            </a:pPr>
            <a:endParaRPr lang="es-AR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es-AR">
                <a:latin typeface="Comic Sans MS" pitchFamily="66" charset="0"/>
              </a:rPr>
              <a:t>En situaciones restrictivas, tener plantas individuales sin estrés mejora los resultados. </a:t>
            </a:r>
          </a:p>
          <a:p>
            <a:pPr lvl="3">
              <a:lnSpc>
                <a:spcPct val="90000"/>
              </a:lnSpc>
            </a:pPr>
            <a:r>
              <a:rPr lang="es-AR">
                <a:latin typeface="Comic Sans MS" pitchFamily="66" charset="0"/>
              </a:rPr>
              <a:t>&lt; Densidad, &gt; Espaciamiento.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RIDZO con pie_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113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2"/>
          <p:cNvSpPr txBox="1">
            <a:spLocks noChangeArrowheads="1"/>
          </p:cNvSpPr>
          <p:nvPr/>
        </p:nvSpPr>
        <p:spPr bwMode="auto">
          <a:xfrm>
            <a:off x="571472" y="214290"/>
            <a:ext cx="7772400" cy="2862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4000" b="1" dirty="0" smtClean="0">
                <a:solidFill>
                  <a:srgbClr val="0000CC"/>
                </a:solidFill>
                <a:latin typeface="Comic Sans MS" pitchFamily="66" charset="0"/>
              </a:rPr>
              <a:t>Resultados del Plan</a:t>
            </a:r>
          </a:p>
          <a:p>
            <a:pPr algn="ctr"/>
            <a:r>
              <a:rPr lang="es-ES" sz="4000" b="1" dirty="0" smtClean="0">
                <a:solidFill>
                  <a:srgbClr val="0000CC"/>
                </a:solidFill>
                <a:latin typeface="Comic Sans MS" pitchFamily="66" charset="0"/>
              </a:rPr>
              <a:t>Genotipos </a:t>
            </a:r>
            <a:r>
              <a:rPr lang="es-ES" sz="4000" b="1" dirty="0">
                <a:solidFill>
                  <a:srgbClr val="0000CC"/>
                </a:solidFill>
                <a:latin typeface="Comic Sans MS" pitchFamily="66" charset="0"/>
              </a:rPr>
              <a:t>en </a:t>
            </a:r>
            <a:r>
              <a:rPr lang="es-ES" sz="4000" b="1" dirty="0" smtClean="0">
                <a:solidFill>
                  <a:srgbClr val="0000CC"/>
                </a:solidFill>
                <a:latin typeface="Comic Sans MS" pitchFamily="66" charset="0"/>
              </a:rPr>
              <a:t>Maíz</a:t>
            </a:r>
            <a:endParaRPr lang="es-ES" sz="40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1"/>
            <a:ext cx="1214414" cy="103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2857495"/>
            <a:ext cx="4714908" cy="3405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Rectángulo"/>
          <p:cNvSpPr/>
          <p:nvPr/>
        </p:nvSpPr>
        <p:spPr>
          <a:xfrm>
            <a:off x="1428728" y="2571744"/>
            <a:ext cx="6000792" cy="385765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 txBox="1">
            <a:spLocks noChangeArrowheads="1"/>
          </p:cNvSpPr>
          <p:nvPr/>
        </p:nvSpPr>
        <p:spPr bwMode="auto">
          <a:xfrm>
            <a:off x="642938" y="142875"/>
            <a:ext cx="7772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4000" b="1" dirty="0">
                <a:solidFill>
                  <a:srgbClr val="0000CC"/>
                </a:solidFill>
                <a:latin typeface="Comic Sans MS" pitchFamily="66" charset="0"/>
              </a:rPr>
              <a:t>Genotipos en </a:t>
            </a:r>
            <a:r>
              <a:rPr lang="es-ES" sz="4000" b="1" dirty="0" smtClean="0">
                <a:solidFill>
                  <a:srgbClr val="0000CC"/>
                </a:solidFill>
                <a:latin typeface="Comic Sans MS" pitchFamily="66" charset="0"/>
              </a:rPr>
              <a:t>Maíz</a:t>
            </a:r>
            <a:endParaRPr lang="es-ES" sz="40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1"/>
            <a:ext cx="1214414" cy="103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928670"/>
            <a:ext cx="7000924" cy="5857891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10 Elipse"/>
          <p:cNvSpPr/>
          <p:nvPr/>
        </p:nvSpPr>
        <p:spPr bwMode="auto">
          <a:xfrm>
            <a:off x="3071802" y="1928802"/>
            <a:ext cx="1214446" cy="35719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122" name="Picture 4" descr="RIDZO con pie_colo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5113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3" name="32 Diagrama"/>
          <p:cNvGraphicFramePr/>
          <p:nvPr/>
        </p:nvGraphicFramePr>
        <p:xfrm>
          <a:off x="4786314" y="1785926"/>
          <a:ext cx="1000132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39" name="38 Diagrama"/>
          <p:cNvGraphicFramePr/>
          <p:nvPr/>
        </p:nvGraphicFramePr>
        <p:xfrm>
          <a:off x="1714480" y="1857364"/>
          <a:ext cx="92869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40" name="39 Diagrama"/>
          <p:cNvGraphicFramePr/>
          <p:nvPr/>
        </p:nvGraphicFramePr>
        <p:xfrm>
          <a:off x="5214942" y="4143380"/>
          <a:ext cx="92869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41" name="40 Diagrama"/>
          <p:cNvGraphicFramePr/>
          <p:nvPr/>
        </p:nvGraphicFramePr>
        <p:xfrm>
          <a:off x="3214678" y="4286256"/>
          <a:ext cx="1214446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42" name="41 Diagrama"/>
          <p:cNvGraphicFramePr/>
          <p:nvPr/>
        </p:nvGraphicFramePr>
        <p:xfrm>
          <a:off x="2643174" y="5072074"/>
          <a:ext cx="1071570" cy="928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795338" y="1138225"/>
            <a:ext cx="7772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s-ES" sz="40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6072198" y="928670"/>
            <a:ext cx="185738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AR" b="1" dirty="0" smtClean="0">
                <a:solidFill>
                  <a:schemeClr val="bg1"/>
                </a:solidFill>
                <a:latin typeface="Comic Sans MS" pitchFamily="66" charset="0"/>
              </a:rPr>
              <a:t>13 ensayos realizados</a:t>
            </a:r>
          </a:p>
          <a:p>
            <a:pPr algn="ctr"/>
            <a:r>
              <a:rPr lang="es-AR" b="1" dirty="0" smtClean="0">
                <a:solidFill>
                  <a:schemeClr val="bg1"/>
                </a:solidFill>
                <a:latin typeface="Comic Sans MS" pitchFamily="66" charset="0"/>
              </a:rPr>
              <a:t>3 error de protocolo</a:t>
            </a:r>
          </a:p>
          <a:p>
            <a:pPr algn="ctr"/>
            <a:r>
              <a:rPr lang="es-AR" b="1" dirty="0" smtClean="0">
                <a:solidFill>
                  <a:schemeClr val="bg1"/>
                </a:solidFill>
                <a:latin typeface="Comic Sans MS" pitchFamily="66" charset="0"/>
              </a:rPr>
              <a:t>4 perdida</a:t>
            </a:r>
          </a:p>
          <a:p>
            <a:pPr algn="ctr"/>
            <a:r>
              <a:rPr lang="es-AR" b="1" dirty="0" smtClean="0">
                <a:solidFill>
                  <a:schemeClr val="bg1"/>
                </a:solidFill>
                <a:latin typeface="Comic Sans MS" pitchFamily="66" charset="0"/>
              </a:rPr>
              <a:t>6 cosechados</a:t>
            </a:r>
          </a:p>
          <a:p>
            <a:pPr algn="ctr"/>
            <a:r>
              <a:rPr lang="es-AR" b="1" dirty="0" smtClean="0">
                <a:solidFill>
                  <a:schemeClr val="bg1"/>
                </a:solidFill>
                <a:latin typeface="Comic Sans MS" pitchFamily="66" charset="0"/>
              </a:rPr>
              <a:t>7 Ambientes Explorados</a:t>
            </a:r>
            <a:endParaRPr lang="es-ES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aphicFrame>
        <p:nvGraphicFramePr>
          <p:cNvPr id="17" name="16 Diagrama"/>
          <p:cNvGraphicFramePr/>
          <p:nvPr/>
        </p:nvGraphicFramePr>
        <p:xfrm>
          <a:off x="5286380" y="5000636"/>
          <a:ext cx="92869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6" r:lo="rId27" r:qs="rId28" r:cs="rId2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1"/>
            <a:ext cx="1214414" cy="103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4" descr="RIDZO con pie_colo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5113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2"/>
          <p:cNvSpPr txBox="1">
            <a:spLocks noChangeArrowheads="1"/>
          </p:cNvSpPr>
          <p:nvPr/>
        </p:nvSpPr>
        <p:spPr bwMode="auto">
          <a:xfrm>
            <a:off x="642938" y="142875"/>
            <a:ext cx="7772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4000" b="1" dirty="0">
                <a:solidFill>
                  <a:srgbClr val="0000CC"/>
                </a:solidFill>
                <a:latin typeface="Comic Sans MS" pitchFamily="66" charset="0"/>
              </a:rPr>
              <a:t>Genotipos en </a:t>
            </a:r>
            <a:r>
              <a:rPr lang="es-ES" sz="4000" b="1" dirty="0" smtClean="0">
                <a:solidFill>
                  <a:srgbClr val="0000CC"/>
                </a:solidFill>
                <a:latin typeface="Comic Sans MS" pitchFamily="66" charset="0"/>
              </a:rPr>
              <a:t>Maíz</a:t>
            </a:r>
            <a:endParaRPr lang="es-ES" sz="40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6215082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AR" b="1" dirty="0" smtClean="0">
                <a:solidFill>
                  <a:srgbClr val="0000CC"/>
                </a:solidFill>
                <a:latin typeface="Comic Sans MS" pitchFamily="66" charset="0"/>
              </a:rPr>
              <a:t>P 2069Y, DK 700 MGRR, DM 2740MG, P2053Y, DOW 495, son los más destacados</a:t>
            </a:r>
            <a:endParaRPr lang="es-ES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graphicFrame>
        <p:nvGraphicFramePr>
          <p:cNvPr id="9" name="8 Tabla"/>
          <p:cNvGraphicFramePr>
            <a:graphicFrameLocks noGrp="1"/>
          </p:cNvGraphicFramePr>
          <p:nvPr/>
        </p:nvGraphicFramePr>
        <p:xfrm>
          <a:off x="1500166" y="857232"/>
          <a:ext cx="6429420" cy="5114485"/>
        </p:xfrm>
        <a:graphic>
          <a:graphicData uri="http://schemas.openxmlformats.org/drawingml/2006/table">
            <a:tbl>
              <a:tblPr/>
              <a:tblGrid>
                <a:gridCol w="1000132"/>
                <a:gridCol w="655263"/>
                <a:gridCol w="844935"/>
                <a:gridCol w="456229"/>
                <a:gridCol w="401027"/>
                <a:gridCol w="802898"/>
                <a:gridCol w="868215"/>
                <a:gridCol w="601963"/>
                <a:gridCol w="798758"/>
              </a:tblGrid>
              <a:tr h="153941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i="1" u="none" strike="noStrike" dirty="0">
                          <a:latin typeface="Arial"/>
                        </a:rPr>
                        <a:t> </a:t>
                      </a:r>
                      <a:r>
                        <a:rPr lang="es-AR" sz="1000" b="1" i="1" u="none" strike="noStrike" dirty="0" smtClean="0">
                          <a:latin typeface="Arial"/>
                        </a:rPr>
                        <a:t>Campo </a:t>
                      </a:r>
                      <a:endParaRPr lang="es-AR" sz="1000" b="1" i="1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1" u="none" strike="noStrike" dirty="0">
                          <a:latin typeface="Arial"/>
                        </a:rPr>
                        <a:t>26 De Abril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1" u="none" strike="noStrike" dirty="0">
                          <a:latin typeface="Arial"/>
                        </a:rPr>
                        <a:t>Don </a:t>
                      </a:r>
                      <a:r>
                        <a:rPr lang="es-AR" sz="1000" b="1" i="1" u="none" strike="noStrike" dirty="0" err="1">
                          <a:latin typeface="Arial"/>
                        </a:rPr>
                        <a:t>Ferdinando</a:t>
                      </a:r>
                      <a:endParaRPr lang="es-AR" sz="1000" b="1" i="1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AR" sz="1000" b="1" i="1" u="none" strike="noStrike" dirty="0">
                          <a:latin typeface="Arial"/>
                        </a:rPr>
                        <a:t>Don Pedro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1" u="none" strike="noStrike">
                          <a:latin typeface="Arial"/>
                        </a:rPr>
                        <a:t>El Correntino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1" u="none" strike="noStrike">
                          <a:latin typeface="Arial"/>
                        </a:rPr>
                        <a:t>El Mallin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1" u="none" strike="noStrike" dirty="0">
                          <a:latin typeface="Arial"/>
                        </a:rPr>
                        <a:t>La Celina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1" u="none" strike="noStrike" dirty="0">
                          <a:latin typeface="Arial"/>
                        </a:rPr>
                        <a:t>Total general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</a:tr>
              <a:tr h="153941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i="1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i="1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i="1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1" u="none" strike="noStrike">
                          <a:latin typeface="Arial"/>
                        </a:rPr>
                        <a:t>Bajo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1" u="none" strike="noStrike" dirty="0">
                          <a:latin typeface="Arial"/>
                        </a:rPr>
                        <a:t>Loma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i="1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i="1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i="1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1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3941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i="0" u="none" strike="noStrike" dirty="0" smtClean="0">
                          <a:latin typeface="Arial"/>
                        </a:rPr>
                        <a:t>NK </a:t>
                      </a:r>
                      <a:r>
                        <a:rPr lang="es-AR" sz="1000" b="1" i="0" u="none" strike="noStrike" dirty="0">
                          <a:latin typeface="Arial"/>
                        </a:rPr>
                        <a:t>880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3941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i="0" u="none" strike="noStrike">
                          <a:latin typeface="Arial"/>
                        </a:rPr>
                        <a:t>Mass 495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3941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i="0" u="none" strike="noStrike" dirty="0">
                          <a:latin typeface="Arial"/>
                        </a:rPr>
                        <a:t>AS 609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3941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i="0" u="none" strike="noStrike" dirty="0">
                          <a:latin typeface="Arial"/>
                        </a:rPr>
                        <a:t>AX 886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3941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i="0" u="none" strike="noStrike" dirty="0">
                          <a:latin typeface="Arial"/>
                        </a:rPr>
                        <a:t>P 2069 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1,13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1,07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1,13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1,05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53941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i="0" u="none" strike="noStrike" dirty="0">
                          <a:latin typeface="Arial"/>
                        </a:rPr>
                        <a:t>DK 700 MG RR2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0,95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1,02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0,83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1,18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1,13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1,04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53941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i="0" u="none" strike="noStrike" dirty="0">
                          <a:latin typeface="Arial"/>
                        </a:rPr>
                        <a:t>DM 2741 MG </a:t>
                      </a:r>
                      <a:r>
                        <a:rPr lang="es-AR" sz="1000" b="1" i="0" u="none" strike="noStrike" dirty="0" smtClean="0">
                          <a:latin typeface="Arial"/>
                        </a:rPr>
                        <a:t>RR</a:t>
                      </a:r>
                      <a:endParaRPr lang="es-AR" sz="10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0,98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1,01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3941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i="0" u="none" strike="noStrike" dirty="0">
                          <a:latin typeface="Arial"/>
                        </a:rPr>
                        <a:t>DM H2740 MG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1,01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0,93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1,00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53941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i="0" u="none" strike="noStrike">
                          <a:latin typeface="Arial"/>
                        </a:rPr>
                        <a:t>P 2053 Y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0,86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1,02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1,09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1,14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0,99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53941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i="0" u="none" strike="noStrike" dirty="0">
                          <a:latin typeface="Arial"/>
                        </a:rPr>
                        <a:t>DOW 2M 495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0,99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53941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i="0" u="none" strike="noStrike">
                          <a:latin typeface="Arial"/>
                        </a:rPr>
                        <a:t>NK 940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976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i="0" u="none" strike="noStrike" dirty="0">
                          <a:latin typeface="Arial"/>
                        </a:rPr>
                        <a:t>AX 878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3941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i="0" u="none" strike="noStrike" dirty="0">
                          <a:latin typeface="Arial"/>
                        </a:rPr>
                        <a:t>DK 747 MG RR2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0,97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0,88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1,03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0,97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3941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i="0" u="none" strike="noStrike" dirty="0">
                          <a:latin typeface="Arial"/>
                        </a:rPr>
                        <a:t>NK 900 TD MAX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1,02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0,76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0,90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0,96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0,96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3941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i="0" u="none" strike="noStrike" dirty="0">
                          <a:latin typeface="Arial"/>
                        </a:rPr>
                        <a:t>P 1979 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 </a:t>
                      </a:r>
                      <a:r>
                        <a:rPr lang="es-AR" sz="1000" b="1" i="0" u="none" strike="noStrike" dirty="0" smtClean="0">
                          <a:latin typeface="Arial"/>
                        </a:rPr>
                        <a:t>0,87</a:t>
                      </a:r>
                      <a:endParaRPr lang="es-AR" sz="10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0,61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 smtClean="0">
                          <a:latin typeface="Arial"/>
                        </a:rPr>
                        <a:t>0,92</a:t>
                      </a:r>
                      <a:r>
                        <a:rPr lang="es-AR" sz="10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 smtClean="0">
                          <a:latin typeface="Arial"/>
                        </a:rPr>
                        <a:t>1,09</a:t>
                      </a:r>
                      <a:endParaRPr lang="es-AR" sz="10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1,01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1,13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 </a:t>
                      </a:r>
                      <a:r>
                        <a:rPr lang="es-AR" sz="1000" b="1" i="0" u="none" strike="noStrike" dirty="0" smtClean="0">
                          <a:latin typeface="Arial"/>
                        </a:rPr>
                        <a:t>1,03</a:t>
                      </a:r>
                      <a:endParaRPr lang="es-AR" sz="10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 smtClean="0">
                          <a:latin typeface="Arial"/>
                        </a:rPr>
                        <a:t>0,95</a:t>
                      </a:r>
                      <a:endParaRPr lang="es-AR" sz="10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3941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i="0" u="none" strike="noStrike" dirty="0">
                          <a:latin typeface="Arial"/>
                        </a:rPr>
                        <a:t>LT 622 MG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0,55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0,95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3941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i="0" u="none" strike="noStrike" dirty="0">
                          <a:latin typeface="Arial"/>
                        </a:rPr>
                        <a:t>I-902 MG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0,78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3941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i="0" u="none" strike="noStrike">
                          <a:latin typeface="Arial"/>
                        </a:rPr>
                        <a:t>DK 190 MG RR2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0,60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48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i="0" u="none" strike="noStrike">
                          <a:latin typeface="Arial"/>
                        </a:rPr>
                        <a:t>I 880 MG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0,72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3941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i="0" u="none" strike="noStrike" dirty="0">
                          <a:latin typeface="Arial"/>
                        </a:rPr>
                        <a:t>AX 852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0,70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0,91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3941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i="0" u="none" strike="noStrike">
                          <a:latin typeface="Arial"/>
                        </a:rPr>
                        <a:t>NK 807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3941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i="0" u="none" strike="noStrike">
                          <a:latin typeface="Arial"/>
                        </a:rPr>
                        <a:t>NK 910 TD MAX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0,79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0,74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3941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i="0" u="none" strike="noStrike" dirty="0">
                          <a:latin typeface="Arial"/>
                        </a:rPr>
                        <a:t>P 31A08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0,44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3941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i="0" u="none" strike="noStrike" dirty="0">
                          <a:latin typeface="Arial"/>
                        </a:rPr>
                        <a:t>DOW 2M 552HX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0,56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0,88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3941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i="0" u="none" strike="noStrike" dirty="0">
                          <a:latin typeface="Arial"/>
                        </a:rPr>
                        <a:t>SPS 2790 MG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0,69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0,76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3941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i="0" u="none" strike="noStrike" dirty="0" err="1">
                          <a:latin typeface="Arial"/>
                        </a:rPr>
                        <a:t>Mass</a:t>
                      </a:r>
                      <a:r>
                        <a:rPr lang="es-AR" sz="1000" b="1" i="0" u="none" strike="noStrike" dirty="0">
                          <a:latin typeface="Arial"/>
                        </a:rPr>
                        <a:t> 532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0,67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0,67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941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1" i="0" u="none" strike="noStrike" dirty="0">
                          <a:latin typeface="Arial"/>
                        </a:rPr>
                        <a:t>Total general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941">
                <a:tc>
                  <a:txBody>
                    <a:bodyPr/>
                    <a:lstStyle/>
                    <a:p>
                      <a:pPr algn="l" fontAlgn="b"/>
                      <a:endParaRPr lang="es-AR" sz="10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989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Testigo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 err="1">
                          <a:latin typeface="Arial"/>
                        </a:rPr>
                        <a:t>Ax</a:t>
                      </a:r>
                      <a:r>
                        <a:rPr lang="es-AR" sz="1000" b="1" i="0" u="none" strike="noStrike" dirty="0">
                          <a:latin typeface="Arial"/>
                        </a:rPr>
                        <a:t> 882 MG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DK </a:t>
                      </a:r>
                      <a:r>
                        <a:rPr lang="es-AR" sz="1000" b="1" i="0" u="none" strike="noStrike" dirty="0" smtClean="0">
                          <a:latin typeface="Arial"/>
                        </a:rPr>
                        <a:t>190MGRR</a:t>
                      </a:r>
                      <a:endParaRPr lang="es-AR" sz="10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DK </a:t>
                      </a:r>
                      <a:r>
                        <a:rPr lang="es-AR" sz="1000" b="1" i="0" u="none" strike="noStrike" dirty="0" smtClean="0">
                          <a:latin typeface="Arial"/>
                        </a:rPr>
                        <a:t>747 MGRR</a:t>
                      </a:r>
                      <a:endParaRPr lang="es-AR" sz="10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DK 682 MG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DK 700 </a:t>
                      </a:r>
                      <a:r>
                        <a:rPr lang="es-AR" sz="1000" b="1" i="0" u="none" strike="noStrike" dirty="0" smtClean="0">
                          <a:latin typeface="Arial"/>
                        </a:rPr>
                        <a:t>MGRR</a:t>
                      </a:r>
                      <a:endParaRPr lang="es-AR" sz="10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P 2053 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3941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Promedio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8208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5096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 smtClean="0">
                          <a:latin typeface="Arial"/>
                        </a:rPr>
                        <a:t>10194</a:t>
                      </a:r>
                      <a:endParaRPr lang="es-AR" sz="10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 smtClean="0">
                          <a:latin typeface="Arial"/>
                        </a:rPr>
                        <a:t>5613</a:t>
                      </a:r>
                      <a:endParaRPr lang="es-AR" sz="10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7626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9786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6435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7006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RIDZO con pie_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113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2"/>
          <p:cNvSpPr txBox="1">
            <a:spLocks noChangeArrowheads="1"/>
          </p:cNvSpPr>
          <p:nvPr/>
        </p:nvSpPr>
        <p:spPr bwMode="auto">
          <a:xfrm>
            <a:off x="642938" y="142875"/>
            <a:ext cx="7772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4000" b="1" dirty="0">
                <a:solidFill>
                  <a:srgbClr val="0000CC"/>
                </a:solidFill>
                <a:latin typeface="Comic Sans MS" pitchFamily="66" charset="0"/>
              </a:rPr>
              <a:t>Genotipos en </a:t>
            </a:r>
            <a:r>
              <a:rPr lang="es-ES" sz="4000" b="1" dirty="0" smtClean="0">
                <a:solidFill>
                  <a:srgbClr val="0000CC"/>
                </a:solidFill>
                <a:latin typeface="Comic Sans MS" pitchFamily="66" charset="0"/>
              </a:rPr>
              <a:t>Maíz</a:t>
            </a:r>
            <a:endParaRPr lang="es-ES" sz="40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sp>
        <p:nvSpPr>
          <p:cNvPr id="5125" name="Rectangle 2"/>
          <p:cNvSpPr txBox="1">
            <a:spLocks noChangeArrowheads="1"/>
          </p:cNvSpPr>
          <p:nvPr/>
        </p:nvSpPr>
        <p:spPr bwMode="auto">
          <a:xfrm>
            <a:off x="0" y="6143644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2000" b="1" dirty="0" smtClean="0">
                <a:solidFill>
                  <a:srgbClr val="0000CC"/>
                </a:solidFill>
                <a:latin typeface="Comic Sans MS" pitchFamily="66" charset="0"/>
              </a:rPr>
              <a:t>Buen Potencial y Estabilidad:</a:t>
            </a:r>
          </a:p>
          <a:p>
            <a:pPr algn="ctr"/>
            <a:r>
              <a:rPr lang="es-ES" sz="2000" b="1" dirty="0" smtClean="0">
                <a:solidFill>
                  <a:srgbClr val="0000CC"/>
                </a:solidFill>
                <a:latin typeface="Comic Sans MS" pitchFamily="66" charset="0"/>
              </a:rPr>
              <a:t>DK 700, P 2069, DM 2740, P 2053Y, </a:t>
            </a:r>
            <a:r>
              <a:rPr lang="es-ES" sz="2000" b="1" dirty="0" err="1" smtClean="0">
                <a:solidFill>
                  <a:srgbClr val="0000CC"/>
                </a:solidFill>
                <a:latin typeface="Comic Sans MS" pitchFamily="66" charset="0"/>
              </a:rPr>
              <a:t>Ax</a:t>
            </a:r>
            <a:r>
              <a:rPr lang="es-ES" sz="2000" b="1" dirty="0" smtClean="0">
                <a:solidFill>
                  <a:srgbClr val="0000CC"/>
                </a:solidFill>
                <a:latin typeface="Comic Sans MS" pitchFamily="66" charset="0"/>
              </a:rPr>
              <a:t> 878,Dow 495, DK 747</a:t>
            </a:r>
            <a:endParaRPr lang="es-ES" sz="20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1"/>
            <a:ext cx="1214414" cy="103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95338" y="709597"/>
            <a:ext cx="7772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3200" b="1" dirty="0" smtClean="0">
                <a:solidFill>
                  <a:srgbClr val="0000CC"/>
                </a:solidFill>
                <a:latin typeface="Comic Sans MS" pitchFamily="66" charset="0"/>
              </a:rPr>
              <a:t>Estabilidad y Potencial</a:t>
            </a:r>
            <a:endParaRPr lang="es-ES" sz="32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graphicFrame>
        <p:nvGraphicFramePr>
          <p:cNvPr id="12" name="6 Gráfico"/>
          <p:cNvGraphicFramePr>
            <a:graphicFrameLocks/>
          </p:cNvGraphicFramePr>
          <p:nvPr/>
        </p:nvGraphicFramePr>
        <p:xfrm>
          <a:off x="71406" y="1326850"/>
          <a:ext cx="6774180" cy="4602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3" name="3 Conector recto"/>
          <p:cNvCxnSpPr/>
          <p:nvPr/>
        </p:nvCxnSpPr>
        <p:spPr>
          <a:xfrm rot="5400000" flipH="1" flipV="1">
            <a:off x="3287682" y="3406477"/>
            <a:ext cx="3638554" cy="1651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2 Conector recto"/>
          <p:cNvCxnSpPr/>
          <p:nvPr/>
        </p:nvCxnSpPr>
        <p:spPr>
          <a:xfrm>
            <a:off x="787686" y="3395680"/>
            <a:ext cx="5730240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14 Tabla"/>
          <p:cNvGraphicFramePr>
            <a:graphicFrameLocks noGrp="1"/>
          </p:cNvGraphicFramePr>
          <p:nvPr/>
        </p:nvGraphicFramePr>
        <p:xfrm>
          <a:off x="6929454" y="1857364"/>
          <a:ext cx="2119484" cy="3397990"/>
        </p:xfrm>
        <a:graphic>
          <a:graphicData uri="http://schemas.openxmlformats.org/drawingml/2006/table">
            <a:tbl>
              <a:tblPr/>
              <a:tblGrid>
                <a:gridCol w="992188"/>
                <a:gridCol w="306179"/>
                <a:gridCol w="382724"/>
                <a:gridCol w="438393"/>
              </a:tblGrid>
              <a:tr h="18608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 err="1">
                          <a:latin typeface="Arial"/>
                        </a:rPr>
                        <a:t>Trat</a:t>
                      </a:r>
                      <a:endParaRPr lang="es-AR" sz="10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R²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Indice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17799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P 2069Y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99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DK 700 MG RR2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0,73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99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DM 2740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0,96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0,952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99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P 2053Y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99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Dow 495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0,645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99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AX 878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0,98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99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DK 747 MG RR2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0,943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99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 smtClean="0">
                          <a:latin typeface="Arial"/>
                        </a:rPr>
                        <a:t>P 1979 Y</a:t>
                      </a:r>
                      <a:endParaRPr lang="es-AR" sz="10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 smtClean="0">
                          <a:latin typeface="Arial"/>
                        </a:rPr>
                        <a:t>0,95</a:t>
                      </a:r>
                      <a:endParaRPr lang="es-AR" sz="10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99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NK 900 TDM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99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I 902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1,218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99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LT 622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1,1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99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DK 190 MG RR2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1,238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99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I 880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99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AX 852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99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NK 910 TDM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99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P 31A08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1,497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99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Dow 2M 552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0,77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08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SPS 2790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0,76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0,86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Santiago\Documents\2007\CREA\Ridzo\Fotos\17y18 de Dic G-LT C 9J\DSC003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78" y="3178992"/>
            <a:ext cx="4714876" cy="353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4" descr="RIDZO con pie_colo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5113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1"/>
            <a:ext cx="1214414" cy="103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42938" y="781035"/>
            <a:ext cx="7772400" cy="2862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4000" b="1" dirty="0" smtClean="0">
                <a:solidFill>
                  <a:srgbClr val="0000CC"/>
                </a:solidFill>
                <a:latin typeface="Comic Sans MS" pitchFamily="66" charset="0"/>
              </a:rPr>
              <a:t>Resultados del Plan</a:t>
            </a:r>
          </a:p>
          <a:p>
            <a:pPr algn="ctr"/>
            <a:r>
              <a:rPr lang="es-ES" sz="4000" b="1" dirty="0" smtClean="0">
                <a:solidFill>
                  <a:srgbClr val="0000CC"/>
                </a:solidFill>
                <a:latin typeface="Comic Sans MS" pitchFamily="66" charset="0"/>
              </a:rPr>
              <a:t>Genotipos </a:t>
            </a:r>
            <a:r>
              <a:rPr lang="es-ES" sz="4000" b="1" dirty="0">
                <a:solidFill>
                  <a:srgbClr val="0000CC"/>
                </a:solidFill>
                <a:latin typeface="Comic Sans MS" pitchFamily="66" charset="0"/>
              </a:rPr>
              <a:t>en </a:t>
            </a:r>
            <a:r>
              <a:rPr lang="es-ES" sz="4000" b="1" dirty="0" smtClean="0">
                <a:solidFill>
                  <a:srgbClr val="0000CC"/>
                </a:solidFill>
                <a:latin typeface="Comic Sans MS" pitchFamily="66" charset="0"/>
              </a:rPr>
              <a:t>Soja 1ra</a:t>
            </a:r>
            <a:endParaRPr lang="es-ES" sz="40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 txBox="1">
            <a:spLocks noChangeArrowheads="1"/>
          </p:cNvSpPr>
          <p:nvPr/>
        </p:nvSpPr>
        <p:spPr bwMode="auto">
          <a:xfrm>
            <a:off x="642938" y="142875"/>
            <a:ext cx="7772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4000" b="1" dirty="0">
                <a:solidFill>
                  <a:srgbClr val="0000CC"/>
                </a:solidFill>
                <a:latin typeface="Comic Sans MS" pitchFamily="66" charset="0"/>
              </a:rPr>
              <a:t>Genotipos en </a:t>
            </a:r>
            <a:r>
              <a:rPr lang="es-ES" sz="4000" b="1" dirty="0" smtClean="0">
                <a:solidFill>
                  <a:srgbClr val="0000CC"/>
                </a:solidFill>
                <a:latin typeface="Comic Sans MS" pitchFamily="66" charset="0"/>
              </a:rPr>
              <a:t>Soja 1ra</a:t>
            </a:r>
            <a:endParaRPr lang="es-ES" sz="40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1"/>
            <a:ext cx="1214414" cy="103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928670"/>
            <a:ext cx="7000924" cy="5857891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10 Elipse"/>
          <p:cNvSpPr/>
          <p:nvPr/>
        </p:nvSpPr>
        <p:spPr bwMode="auto">
          <a:xfrm>
            <a:off x="3071802" y="1928802"/>
            <a:ext cx="1214446" cy="35719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5286380" y="928670"/>
            <a:ext cx="2714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>
                <a:solidFill>
                  <a:schemeClr val="bg1"/>
                </a:solidFill>
                <a:latin typeface="Comic Sans MS" pitchFamily="66" charset="0"/>
              </a:rPr>
              <a:t>6 ensayos realizados</a:t>
            </a:r>
            <a:br>
              <a:rPr lang="es-AR" b="1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s-AR" b="1" dirty="0" smtClean="0">
                <a:solidFill>
                  <a:schemeClr val="bg1"/>
                </a:solidFill>
                <a:latin typeface="Comic Sans MS" pitchFamily="66" charset="0"/>
              </a:rPr>
              <a:t>1 perdida por sequía</a:t>
            </a:r>
            <a:br>
              <a:rPr lang="es-AR" b="1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s-AR" b="1" dirty="0" smtClean="0">
                <a:solidFill>
                  <a:schemeClr val="bg1"/>
                </a:solidFill>
                <a:latin typeface="Comic Sans MS" pitchFamily="66" charset="0"/>
              </a:rPr>
              <a:t>5 Ensayos, 6 ambientes explorados.</a:t>
            </a:r>
          </a:p>
        </p:txBody>
      </p:sp>
      <p:pic>
        <p:nvPicPr>
          <p:cNvPr id="5122" name="Picture 4" descr="RIDZO con pie_colo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5113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" name="39 Diagrama"/>
          <p:cNvGraphicFramePr/>
          <p:nvPr/>
        </p:nvGraphicFramePr>
        <p:xfrm>
          <a:off x="5715008" y="3286124"/>
          <a:ext cx="1285884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41" name="40 Diagrama"/>
          <p:cNvGraphicFramePr/>
          <p:nvPr/>
        </p:nvGraphicFramePr>
        <p:xfrm>
          <a:off x="3428992" y="4643446"/>
          <a:ext cx="1357322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42" name="41 Diagrama"/>
          <p:cNvGraphicFramePr/>
          <p:nvPr/>
        </p:nvGraphicFramePr>
        <p:xfrm>
          <a:off x="3643306" y="5572140"/>
          <a:ext cx="1143008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43" name="42 Diagrama"/>
          <p:cNvGraphicFramePr/>
          <p:nvPr/>
        </p:nvGraphicFramePr>
        <p:xfrm>
          <a:off x="7572396" y="2571744"/>
          <a:ext cx="1785950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5" name="14 Diagrama"/>
          <p:cNvGraphicFramePr/>
          <p:nvPr/>
        </p:nvGraphicFramePr>
        <p:xfrm>
          <a:off x="5286380" y="4143380"/>
          <a:ext cx="1357322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16" name="15 Diagrama"/>
          <p:cNvGraphicFramePr/>
          <p:nvPr/>
        </p:nvGraphicFramePr>
        <p:xfrm>
          <a:off x="5357818" y="5000636"/>
          <a:ext cx="1143008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6" r:lo="rId27" r:qs="rId28" r:cs="rId2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RIDZO con pie_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113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2"/>
          <p:cNvSpPr txBox="1">
            <a:spLocks noChangeArrowheads="1"/>
          </p:cNvSpPr>
          <p:nvPr/>
        </p:nvSpPr>
        <p:spPr bwMode="auto">
          <a:xfrm>
            <a:off x="642938" y="142875"/>
            <a:ext cx="7772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4000" b="1" dirty="0">
                <a:solidFill>
                  <a:srgbClr val="0000CC"/>
                </a:solidFill>
                <a:latin typeface="Comic Sans MS" pitchFamily="66" charset="0"/>
              </a:rPr>
              <a:t>Genotipos en </a:t>
            </a:r>
            <a:r>
              <a:rPr lang="es-ES" sz="4000" b="1" dirty="0" smtClean="0">
                <a:solidFill>
                  <a:srgbClr val="0000CC"/>
                </a:solidFill>
                <a:latin typeface="Comic Sans MS" pitchFamily="66" charset="0"/>
              </a:rPr>
              <a:t>Soja 1ra</a:t>
            </a:r>
            <a:endParaRPr lang="es-ES" sz="40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1"/>
            <a:ext cx="1214414" cy="103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1000100" y="794522"/>
          <a:ext cx="6929486" cy="5347702"/>
        </p:xfrm>
        <a:graphic>
          <a:graphicData uri="http://schemas.openxmlformats.org/drawingml/2006/table">
            <a:tbl>
              <a:tblPr/>
              <a:tblGrid>
                <a:gridCol w="1185307"/>
                <a:gridCol w="820597"/>
                <a:gridCol w="1002952"/>
                <a:gridCol w="911774"/>
                <a:gridCol w="729420"/>
                <a:gridCol w="729420"/>
                <a:gridCol w="638242"/>
                <a:gridCol w="911774"/>
              </a:tblGrid>
              <a:tr h="3263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 dirty="0" err="1" smtClean="0">
                          <a:latin typeface="Arial"/>
                        </a:rPr>
                        <a:t>Cadret</a:t>
                      </a:r>
                      <a:endParaRPr lang="es-AR" sz="11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Daireaux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Herrera Vegas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Pirovano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Salazar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Total general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3168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Tratamiento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Bajo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Loma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168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P 93M92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1,16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3168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DM 4670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0,83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1,80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0,96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1,13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63168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DM 3700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1,47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0,88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63168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SPS 3900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0,96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1,28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63168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 dirty="0">
                          <a:latin typeface="Arial"/>
                        </a:rPr>
                        <a:t>P 94M30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 dirty="0">
                          <a:latin typeface="Arial"/>
                        </a:rPr>
                        <a:t>1,14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 dirty="0">
                          <a:latin typeface="Arial"/>
                        </a:rPr>
                        <a:t>0,99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 dirty="0">
                          <a:latin typeface="Arial"/>
                        </a:rPr>
                        <a:t>0,92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 dirty="0">
                          <a:latin typeface="Arial"/>
                        </a:rPr>
                        <a:t>1,10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 dirty="0">
                          <a:latin typeface="Arial"/>
                        </a:rPr>
                        <a:t>1,04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63168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DM 4250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 dirty="0">
                          <a:latin typeface="Arial"/>
                        </a:rPr>
                        <a:t>0,93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0,89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 dirty="0">
                          <a:latin typeface="Arial"/>
                        </a:rPr>
                        <a:t>1,25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168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Ax 4303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168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SPS 4900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0,80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168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P 94B73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1,21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0,96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0,78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168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Ax 4613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168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DM 3500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 dirty="0">
                          <a:latin typeface="Arial"/>
                        </a:rPr>
                        <a:t>1,00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0,93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0,87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168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Ax 5009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0,84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0,95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168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SPS 4x0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1,24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0,85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0,81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168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DM 4970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0,86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0,94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0,97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168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Ax 3901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0,93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0,93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168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DM 5.1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0,78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0,91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0,92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168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DM 4800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0,80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0,91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168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DM 3070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0,89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0,83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0,74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0,88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168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Ax 3933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 dirty="0">
                          <a:latin typeface="Arial"/>
                        </a:rPr>
                        <a:t>0,91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0,85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0,83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0,87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168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P93B36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0,76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0,76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168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Total general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 dirty="0">
                          <a:latin typeface="Arial"/>
                        </a:rPr>
                        <a:t>1,00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168">
                <a:tc>
                  <a:txBody>
                    <a:bodyPr/>
                    <a:lstStyle/>
                    <a:p>
                      <a:pPr algn="ctr" fontAlgn="b"/>
                      <a:endParaRPr lang="es-AR" sz="11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168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Prom. Ensayo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2244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3048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3847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3611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3633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1809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3108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3168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Desv. Est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397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276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 dirty="0">
                          <a:latin typeface="Arial"/>
                        </a:rPr>
                        <a:t>942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276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643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288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476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3168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Coef Variación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24%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15%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633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 dirty="0" smtClean="0">
                          <a:latin typeface="Arial"/>
                        </a:rPr>
                        <a:t>Test de significancia </a:t>
                      </a:r>
                      <a:r>
                        <a:rPr lang="es-AR" sz="1100" b="1" i="0" u="none" strike="noStrike" dirty="0">
                          <a:latin typeface="Arial"/>
                        </a:rPr>
                        <a:t>LSD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 dirty="0">
                          <a:latin typeface="Arial"/>
                        </a:rPr>
                        <a:t>C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C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850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Ambiente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Thapto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 dirty="0">
                          <a:latin typeface="Arial"/>
                        </a:rPr>
                        <a:t>Buen </a:t>
                      </a:r>
                      <a:r>
                        <a:rPr lang="es-AR" sz="1100" b="1" i="0" u="none" strike="noStrike" dirty="0" err="1">
                          <a:latin typeface="Arial"/>
                        </a:rPr>
                        <a:t>Amb</a:t>
                      </a:r>
                      <a:endParaRPr lang="es-AR" sz="11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 dirty="0">
                          <a:latin typeface="Arial"/>
                        </a:rPr>
                        <a:t>Buen </a:t>
                      </a:r>
                      <a:r>
                        <a:rPr lang="es-AR" sz="1100" b="1" i="0" u="none" strike="noStrike" dirty="0" err="1">
                          <a:latin typeface="Arial"/>
                        </a:rPr>
                        <a:t>Amb</a:t>
                      </a:r>
                      <a:endParaRPr lang="es-AR" sz="11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Buen Amb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Bajo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Loma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6072206"/>
            <a:ext cx="914400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AR" b="1" dirty="0" smtClean="0">
                <a:solidFill>
                  <a:srgbClr val="0000CC"/>
                </a:solidFill>
                <a:latin typeface="Comic Sans MS" pitchFamily="66" charset="0"/>
              </a:rPr>
              <a:t>Hay pequeñas diferencias entre las medias (15 % en </a:t>
            </a:r>
            <a:r>
              <a:rPr lang="es-AR" b="1" dirty="0" err="1" smtClean="0">
                <a:solidFill>
                  <a:srgbClr val="0000CC"/>
                </a:solidFill>
                <a:latin typeface="Comic Sans MS" pitchFamily="66" charset="0"/>
              </a:rPr>
              <a:t>gral</a:t>
            </a:r>
            <a:r>
              <a:rPr lang="es-AR" b="1" dirty="0" smtClean="0">
                <a:solidFill>
                  <a:srgbClr val="0000CC"/>
                </a:solidFill>
                <a:latin typeface="Comic Sans MS" pitchFamily="66" charset="0"/>
              </a:rPr>
              <a:t>) pero con variabilidad entre las muestras.</a:t>
            </a:r>
            <a:endParaRPr lang="es-ES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RIDZO con pie_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113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2"/>
          <p:cNvSpPr txBox="1">
            <a:spLocks noChangeArrowheads="1"/>
          </p:cNvSpPr>
          <p:nvPr/>
        </p:nvSpPr>
        <p:spPr bwMode="auto">
          <a:xfrm>
            <a:off x="642938" y="142875"/>
            <a:ext cx="7772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4000" b="1" dirty="0">
                <a:solidFill>
                  <a:srgbClr val="0000CC"/>
                </a:solidFill>
                <a:latin typeface="Comic Sans MS" pitchFamily="66" charset="0"/>
              </a:rPr>
              <a:t>Genotipos en </a:t>
            </a:r>
            <a:r>
              <a:rPr lang="es-ES" sz="4000" b="1" dirty="0" smtClean="0">
                <a:solidFill>
                  <a:srgbClr val="0000CC"/>
                </a:solidFill>
                <a:latin typeface="Comic Sans MS" pitchFamily="66" charset="0"/>
              </a:rPr>
              <a:t>Soja 1ra</a:t>
            </a:r>
            <a:endParaRPr lang="es-ES" sz="40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sp>
        <p:nvSpPr>
          <p:cNvPr id="5125" name="Rectangle 2"/>
          <p:cNvSpPr txBox="1">
            <a:spLocks noChangeArrowheads="1"/>
          </p:cNvSpPr>
          <p:nvPr/>
        </p:nvSpPr>
        <p:spPr bwMode="auto">
          <a:xfrm>
            <a:off x="0" y="6000768"/>
            <a:ext cx="914400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2000" b="1" dirty="0" smtClean="0">
                <a:solidFill>
                  <a:srgbClr val="0000CC"/>
                </a:solidFill>
                <a:latin typeface="Comic Sans MS" pitchFamily="66" charset="0"/>
              </a:rPr>
              <a:t>Potencial: DM 4670 y 3700.</a:t>
            </a:r>
          </a:p>
          <a:p>
            <a:pPr algn="ctr"/>
            <a:r>
              <a:rPr lang="es-ES" sz="2000" b="1" dirty="0" smtClean="0">
                <a:solidFill>
                  <a:srgbClr val="0000CC"/>
                </a:solidFill>
                <a:latin typeface="Comic Sans MS" pitchFamily="66" charset="0"/>
              </a:rPr>
              <a:t>Estables y </a:t>
            </a:r>
            <a:r>
              <a:rPr lang="es-ES" sz="2000" b="1" dirty="0" err="1" smtClean="0">
                <a:solidFill>
                  <a:srgbClr val="0000CC"/>
                </a:solidFill>
                <a:latin typeface="Comic Sans MS" pitchFamily="66" charset="0"/>
              </a:rPr>
              <a:t>Pot</a:t>
            </a:r>
            <a:r>
              <a:rPr lang="es-ES" sz="2000" b="1" dirty="0" smtClean="0">
                <a:solidFill>
                  <a:srgbClr val="0000CC"/>
                </a:solidFill>
                <a:latin typeface="Comic Sans MS" pitchFamily="66" charset="0"/>
              </a:rPr>
              <a:t>: </a:t>
            </a:r>
            <a:r>
              <a:rPr lang="es-ES" sz="2000" b="1" dirty="0" err="1" smtClean="0">
                <a:solidFill>
                  <a:srgbClr val="0000CC"/>
                </a:solidFill>
                <a:latin typeface="Comic Sans MS" pitchFamily="66" charset="0"/>
              </a:rPr>
              <a:t>Ax</a:t>
            </a:r>
            <a:r>
              <a:rPr lang="es-ES" sz="2000" b="1" dirty="0" smtClean="0">
                <a:solidFill>
                  <a:srgbClr val="0000CC"/>
                </a:solidFill>
                <a:latin typeface="Comic Sans MS" pitchFamily="66" charset="0"/>
              </a:rPr>
              <a:t> 5009, DM 4250, SPS 3900 Y 4900, P94M30, P94B73</a:t>
            </a:r>
            <a:endParaRPr lang="es-ES" sz="20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1"/>
            <a:ext cx="1214414" cy="103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2500" y="1214422"/>
            <a:ext cx="6405582" cy="4666282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graphicFrame>
        <p:nvGraphicFramePr>
          <p:cNvPr id="10" name="9 Tabla"/>
          <p:cNvGraphicFramePr>
            <a:graphicFrameLocks noGrp="1"/>
          </p:cNvGraphicFramePr>
          <p:nvPr/>
        </p:nvGraphicFramePr>
        <p:xfrm>
          <a:off x="7477155" y="1952625"/>
          <a:ext cx="1524001" cy="2952750"/>
        </p:xfrm>
        <a:graphic>
          <a:graphicData uri="http://schemas.openxmlformats.org/drawingml/2006/table">
            <a:tbl>
              <a:tblPr/>
              <a:tblGrid>
                <a:gridCol w="695602"/>
                <a:gridCol w="164415"/>
                <a:gridCol w="331992"/>
                <a:gridCol w="331992"/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Variedad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R2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DM 4670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1,76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0,63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DM 3700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0,77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Ax 5009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0,89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DM 5.1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0,96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SPS 4x0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0,73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DM 4970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DM 3070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0,88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0,92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SPS 4900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0,84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Ax 3933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0,83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0,69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DM 3500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0,82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0,88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SPS 3900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0,77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0,93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P 94B73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0,76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DM 4250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0,76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0,83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P94M30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0,76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 dirty="0">
                          <a:latin typeface="Arial"/>
                        </a:rPr>
                        <a:t>0,96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795338" y="709597"/>
            <a:ext cx="7772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3200" b="1" dirty="0" smtClean="0">
                <a:solidFill>
                  <a:srgbClr val="0000CC"/>
                </a:solidFill>
                <a:latin typeface="Comic Sans MS" pitchFamily="66" charset="0"/>
              </a:rPr>
              <a:t>Estabilidad y Potencial</a:t>
            </a:r>
            <a:endParaRPr lang="es-ES" sz="32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Santiago\Documents\2007\CREA\Ridzo\Fotos\17y18 de Dic G-LT C 9J\DSC003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3143248"/>
            <a:ext cx="4500594" cy="3375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4" descr="RIDZO con pie_colo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5113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2"/>
          <p:cNvSpPr txBox="1">
            <a:spLocks noChangeArrowheads="1"/>
          </p:cNvSpPr>
          <p:nvPr/>
        </p:nvSpPr>
        <p:spPr bwMode="auto">
          <a:xfrm>
            <a:off x="642938" y="781035"/>
            <a:ext cx="7772400" cy="2862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4000" b="1" dirty="0" smtClean="0">
                <a:solidFill>
                  <a:srgbClr val="0000CC"/>
                </a:solidFill>
                <a:latin typeface="Comic Sans MS" pitchFamily="66" charset="0"/>
              </a:rPr>
              <a:t>Resultados del Plan</a:t>
            </a:r>
          </a:p>
          <a:p>
            <a:pPr algn="ctr"/>
            <a:r>
              <a:rPr lang="es-ES" sz="4000" b="1" dirty="0" smtClean="0">
                <a:solidFill>
                  <a:srgbClr val="0000CC"/>
                </a:solidFill>
                <a:latin typeface="Comic Sans MS" pitchFamily="66" charset="0"/>
              </a:rPr>
              <a:t>Genotipos </a:t>
            </a:r>
            <a:r>
              <a:rPr lang="es-ES" sz="4000" b="1" dirty="0">
                <a:solidFill>
                  <a:srgbClr val="0000CC"/>
                </a:solidFill>
                <a:latin typeface="Comic Sans MS" pitchFamily="66" charset="0"/>
              </a:rPr>
              <a:t>en </a:t>
            </a:r>
            <a:r>
              <a:rPr lang="es-ES" sz="4000" b="1" dirty="0" smtClean="0">
                <a:solidFill>
                  <a:srgbClr val="0000CC"/>
                </a:solidFill>
                <a:latin typeface="Comic Sans MS" pitchFamily="66" charset="0"/>
              </a:rPr>
              <a:t>Soja 2da</a:t>
            </a:r>
            <a:endParaRPr lang="es-ES" sz="40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1"/>
            <a:ext cx="1214414" cy="103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RIDZO con pie_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113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2"/>
          <p:cNvSpPr txBox="1">
            <a:spLocks noChangeArrowheads="1"/>
          </p:cNvSpPr>
          <p:nvPr/>
        </p:nvSpPr>
        <p:spPr bwMode="auto">
          <a:xfrm>
            <a:off x="785786" y="71414"/>
            <a:ext cx="7772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4000" b="1" dirty="0" smtClean="0">
                <a:solidFill>
                  <a:srgbClr val="0000CC"/>
                </a:solidFill>
                <a:latin typeface="Comic Sans MS" pitchFamily="66" charset="0"/>
              </a:rPr>
              <a:t>Caracterización Ambiental</a:t>
            </a:r>
            <a:endParaRPr lang="es-ES" sz="40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sp>
        <p:nvSpPr>
          <p:cNvPr id="5125" name="Rectangle 2"/>
          <p:cNvSpPr txBox="1">
            <a:spLocks noChangeArrowheads="1"/>
          </p:cNvSpPr>
          <p:nvPr/>
        </p:nvSpPr>
        <p:spPr bwMode="auto">
          <a:xfrm>
            <a:off x="285720" y="5143512"/>
            <a:ext cx="3500462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2400" b="1" dirty="0" smtClean="0">
                <a:solidFill>
                  <a:srgbClr val="0000CC"/>
                </a:solidFill>
                <a:latin typeface="Comic Sans MS" pitchFamily="66" charset="0"/>
              </a:rPr>
              <a:t>El N cae 1,5 Kg/ha por cada 1% de aumento de Arena </a:t>
            </a:r>
            <a:endParaRPr lang="es-ES" sz="24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1"/>
            <a:ext cx="1214414" cy="103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571480"/>
            <a:ext cx="91440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3200" b="1" dirty="0" smtClean="0">
                <a:solidFill>
                  <a:srgbClr val="0000CC"/>
                </a:solidFill>
                <a:latin typeface="Comic Sans MS" pitchFamily="66" charset="0"/>
              </a:rPr>
              <a:t>Nuestros suelos …</a:t>
            </a:r>
            <a:endParaRPr lang="es-ES" sz="32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000628" y="1500174"/>
            <a:ext cx="3500462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2400" b="1" dirty="0" smtClean="0">
                <a:solidFill>
                  <a:srgbClr val="0000CC"/>
                </a:solidFill>
                <a:latin typeface="Comic Sans MS" pitchFamily="66" charset="0"/>
              </a:rPr>
              <a:t>Correlación directa e/ Arena y MO en Zona Oeste, 81% de ajuste</a:t>
            </a:r>
            <a:endParaRPr lang="es-ES" sz="24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071547"/>
            <a:ext cx="4643438" cy="3202606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5452" y="3214687"/>
            <a:ext cx="5328547" cy="3643314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 txBox="1">
            <a:spLocks noChangeArrowheads="1"/>
          </p:cNvSpPr>
          <p:nvPr/>
        </p:nvSpPr>
        <p:spPr bwMode="auto">
          <a:xfrm>
            <a:off x="642938" y="142875"/>
            <a:ext cx="7772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4000" b="1" dirty="0">
                <a:solidFill>
                  <a:srgbClr val="0000CC"/>
                </a:solidFill>
                <a:latin typeface="Comic Sans MS" pitchFamily="66" charset="0"/>
              </a:rPr>
              <a:t>Genotipos en </a:t>
            </a:r>
            <a:r>
              <a:rPr lang="es-ES" sz="4000" b="1" dirty="0" smtClean="0">
                <a:solidFill>
                  <a:srgbClr val="0000CC"/>
                </a:solidFill>
                <a:latin typeface="Comic Sans MS" pitchFamily="66" charset="0"/>
              </a:rPr>
              <a:t>Soja 2da</a:t>
            </a:r>
            <a:endParaRPr lang="es-ES" sz="40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1"/>
            <a:ext cx="1214414" cy="103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928695"/>
            <a:ext cx="7000924" cy="5857891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10 Elipse"/>
          <p:cNvSpPr/>
          <p:nvPr/>
        </p:nvSpPr>
        <p:spPr bwMode="auto">
          <a:xfrm>
            <a:off x="3071802" y="1928802"/>
            <a:ext cx="1214446" cy="35719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4929190" y="1143830"/>
            <a:ext cx="30003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200" b="1" dirty="0" smtClean="0">
                <a:solidFill>
                  <a:schemeClr val="bg1"/>
                </a:solidFill>
                <a:latin typeface="Comic Sans MS" pitchFamily="66" charset="0"/>
              </a:rPr>
              <a:t>8 ensayos realizados</a:t>
            </a:r>
            <a:br>
              <a:rPr lang="es-AR" sz="2200" b="1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s-AR" sz="2200" b="1" dirty="0" smtClean="0">
                <a:solidFill>
                  <a:schemeClr val="bg1"/>
                </a:solidFill>
                <a:latin typeface="Comic Sans MS" pitchFamily="66" charset="0"/>
              </a:rPr>
              <a:t>2 perdida por sequía</a:t>
            </a:r>
            <a:br>
              <a:rPr lang="es-AR" sz="2200" b="1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s-AR" sz="2200" b="1" dirty="0" smtClean="0">
                <a:solidFill>
                  <a:schemeClr val="bg1"/>
                </a:solidFill>
                <a:latin typeface="Comic Sans MS" pitchFamily="66" charset="0"/>
              </a:rPr>
              <a:t>6 Ensayos, 7 ambientes explorados.</a:t>
            </a:r>
          </a:p>
        </p:txBody>
      </p:sp>
      <p:pic>
        <p:nvPicPr>
          <p:cNvPr id="5122" name="Picture 4" descr="RIDZO con pie_colo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5113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2" name="31 Diagrama"/>
          <p:cNvGraphicFramePr/>
          <p:nvPr/>
        </p:nvGraphicFramePr>
        <p:xfrm>
          <a:off x="3000364" y="1357298"/>
          <a:ext cx="1143008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33" name="32 Diagrama"/>
          <p:cNvGraphicFramePr/>
          <p:nvPr/>
        </p:nvGraphicFramePr>
        <p:xfrm>
          <a:off x="3714744" y="2143116"/>
          <a:ext cx="1000132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39" name="38 Diagrama"/>
          <p:cNvGraphicFramePr/>
          <p:nvPr/>
        </p:nvGraphicFramePr>
        <p:xfrm>
          <a:off x="1785918" y="2214554"/>
          <a:ext cx="92869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40" name="39 Diagrama"/>
          <p:cNvGraphicFramePr/>
          <p:nvPr/>
        </p:nvGraphicFramePr>
        <p:xfrm>
          <a:off x="5643570" y="3429000"/>
          <a:ext cx="92869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41" name="40 Diagrama"/>
          <p:cNvGraphicFramePr/>
          <p:nvPr/>
        </p:nvGraphicFramePr>
        <p:xfrm>
          <a:off x="3428992" y="4643446"/>
          <a:ext cx="1357322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42" name="41 Diagrama"/>
          <p:cNvGraphicFramePr/>
          <p:nvPr/>
        </p:nvGraphicFramePr>
        <p:xfrm>
          <a:off x="3643306" y="5572140"/>
          <a:ext cx="1143008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6" r:lo="rId27" r:qs="rId28" r:cs="rId29"/>
          </a:graphicData>
        </a:graphic>
      </p:graphicFrame>
      <p:graphicFrame>
        <p:nvGraphicFramePr>
          <p:cNvPr id="43" name="42 Diagrama"/>
          <p:cNvGraphicFramePr/>
          <p:nvPr/>
        </p:nvGraphicFramePr>
        <p:xfrm>
          <a:off x="7715272" y="2786058"/>
          <a:ext cx="1643074" cy="1214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0" r:lo="rId31" r:qs="rId32" r:cs="rId33"/>
          </a:graphicData>
        </a:graphic>
      </p:graphicFrame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795338" y="1138225"/>
            <a:ext cx="7772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s-ES" sz="40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RIDZO con pie_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113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2"/>
          <p:cNvSpPr txBox="1">
            <a:spLocks noChangeArrowheads="1"/>
          </p:cNvSpPr>
          <p:nvPr/>
        </p:nvSpPr>
        <p:spPr bwMode="auto">
          <a:xfrm>
            <a:off x="642938" y="142875"/>
            <a:ext cx="7772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4000" b="1" dirty="0">
                <a:solidFill>
                  <a:srgbClr val="0000CC"/>
                </a:solidFill>
                <a:latin typeface="Comic Sans MS" pitchFamily="66" charset="0"/>
              </a:rPr>
              <a:t>Genotipos en </a:t>
            </a:r>
            <a:r>
              <a:rPr lang="es-ES" sz="4000" b="1" dirty="0" smtClean="0">
                <a:solidFill>
                  <a:srgbClr val="0000CC"/>
                </a:solidFill>
                <a:latin typeface="Comic Sans MS" pitchFamily="66" charset="0"/>
              </a:rPr>
              <a:t>Soja 2da</a:t>
            </a:r>
            <a:endParaRPr lang="es-ES" sz="40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1"/>
            <a:ext cx="1214414" cy="103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642910" y="1004910"/>
          <a:ext cx="5643602" cy="5638800"/>
        </p:xfrm>
        <a:graphic>
          <a:graphicData uri="http://schemas.openxmlformats.org/drawingml/2006/table">
            <a:tbl>
              <a:tblPr/>
              <a:tblGrid>
                <a:gridCol w="928694"/>
                <a:gridCol w="642942"/>
                <a:gridCol w="642942"/>
                <a:gridCol w="642942"/>
                <a:gridCol w="571504"/>
                <a:gridCol w="571504"/>
                <a:gridCol w="500066"/>
                <a:gridCol w="642942"/>
                <a:gridCol w="500066"/>
              </a:tblGrid>
              <a:tr h="12071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Ameghino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Andant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 err="1" smtClean="0">
                          <a:latin typeface="Arial"/>
                        </a:rPr>
                        <a:t>Cadret</a:t>
                      </a:r>
                      <a:endParaRPr lang="es-AR" sz="10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Hereford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Villegas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Salazar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 smtClean="0">
                          <a:latin typeface="Arial"/>
                        </a:rPr>
                        <a:t>Salazar</a:t>
                      </a:r>
                      <a:endParaRPr lang="es-AR" sz="10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Total general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2071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Tratamiento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Thapto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ML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 err="1" smtClean="0">
                          <a:latin typeface="Arial"/>
                        </a:rPr>
                        <a:t>Thapto</a:t>
                      </a:r>
                      <a:endParaRPr lang="es-AR" sz="10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Bajo Salino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ML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Bajo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ML </a:t>
                      </a:r>
                      <a:r>
                        <a:rPr lang="es-AR" sz="1000" b="1" i="0" u="none" strike="noStrike" dirty="0" smtClean="0">
                          <a:latin typeface="Arial"/>
                        </a:rPr>
                        <a:t> MB</a:t>
                      </a:r>
                      <a:endParaRPr lang="es-AR" sz="10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965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SPS 4X0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1,27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1,57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1,68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1,33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14965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N 4553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1,28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965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P 94B73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1,13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1,17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965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DM 3500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1,10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14965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P 94M30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1,10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965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Ax 3933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1,47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14965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DM 4670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1,37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14965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DM 5.2i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965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Ax 5009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1,16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0,65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965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DM 3700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0,78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965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DM 4250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0,46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1,00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965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SPS 3900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0,79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965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P 93M92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965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LT 2049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965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DM 4970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0,78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0,71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1,27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71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SPS 4900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0,34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965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Ax 4613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1,17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0,78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0,66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965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DM 4800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965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DM 3070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965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SPS 4500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965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NK 3400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965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NK 3052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965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P 93M96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0,79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0,91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965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LT 2138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0,66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965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LT 2145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0,79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0,59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0,84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0,77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965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N 4990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0,72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0,72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71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DM 5.1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0,76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0,55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0,65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71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Total general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1,00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713">
                <a:tc>
                  <a:txBody>
                    <a:bodyPr/>
                    <a:lstStyle/>
                    <a:p>
                      <a:pPr algn="ctr" fontAlgn="b"/>
                      <a:endParaRPr lang="es-AR" sz="10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0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965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Prom. Ensayo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1504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1743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919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990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741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1933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2013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1372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14965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Desv Est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182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369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193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141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169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756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274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965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 err="1">
                          <a:latin typeface="Arial"/>
                        </a:rPr>
                        <a:t>Coef</a:t>
                      </a:r>
                      <a:r>
                        <a:rPr lang="es-AR" sz="1000" b="1" i="0" u="none" strike="noStrike" dirty="0">
                          <a:latin typeface="Arial"/>
                        </a:rPr>
                        <a:t> </a:t>
                      </a:r>
                      <a:r>
                        <a:rPr lang="es-AR" sz="1000" b="1" i="0" u="none" strike="noStrike" dirty="0" smtClean="0">
                          <a:latin typeface="Arial"/>
                        </a:rPr>
                        <a:t> Var </a:t>
                      </a:r>
                      <a:endParaRPr lang="es-AR" sz="10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12%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21%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21%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14%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23%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39%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20%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71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Test de LSD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 smtClean="0">
                          <a:latin typeface="Arial"/>
                        </a:rPr>
                        <a:t>C</a:t>
                      </a:r>
                      <a:endParaRPr lang="es-AR" sz="10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 smtClean="0">
                          <a:latin typeface="Arial"/>
                        </a:rPr>
                        <a:t>BC</a:t>
                      </a:r>
                      <a:endParaRPr lang="es-AR" sz="10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 smtClean="0">
                          <a:latin typeface="Arial"/>
                        </a:rPr>
                        <a:t>DE</a:t>
                      </a:r>
                      <a:endParaRPr lang="es-AR" sz="10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 smtClean="0">
                          <a:latin typeface="Arial"/>
                        </a:rPr>
                        <a:t>D</a:t>
                      </a:r>
                      <a:endParaRPr lang="es-AR" sz="10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 smtClean="0">
                          <a:latin typeface="Arial"/>
                        </a:rPr>
                        <a:t>AB</a:t>
                      </a:r>
                      <a:endParaRPr lang="es-AR" sz="10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 smtClean="0">
                          <a:latin typeface="Arial"/>
                        </a:rPr>
                        <a:t>A</a:t>
                      </a:r>
                      <a:endParaRPr lang="es-AR" sz="10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429388" y="2285992"/>
            <a:ext cx="2714644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AR" b="1" dirty="0" smtClean="0">
                <a:solidFill>
                  <a:srgbClr val="0000CC"/>
                </a:solidFill>
                <a:latin typeface="Comic Sans MS" pitchFamily="66" charset="0"/>
              </a:rPr>
              <a:t>Alta variabilidad en los ambientes explorados.</a:t>
            </a:r>
          </a:p>
          <a:p>
            <a:pPr algn="ctr"/>
            <a:r>
              <a:rPr lang="es-AR" b="1" dirty="0" smtClean="0">
                <a:solidFill>
                  <a:srgbClr val="0000CC"/>
                </a:solidFill>
                <a:latin typeface="Comic Sans MS" pitchFamily="66" charset="0"/>
              </a:rPr>
              <a:t>Promedio </a:t>
            </a:r>
            <a:r>
              <a:rPr lang="es-AR" b="1" dirty="0" err="1" smtClean="0">
                <a:solidFill>
                  <a:srgbClr val="0000CC"/>
                </a:solidFill>
                <a:latin typeface="Comic Sans MS" pitchFamily="66" charset="0"/>
              </a:rPr>
              <a:t>gral</a:t>
            </a:r>
            <a:r>
              <a:rPr lang="es-AR" b="1" dirty="0" smtClean="0">
                <a:solidFill>
                  <a:srgbClr val="0000CC"/>
                </a:solidFill>
                <a:latin typeface="Comic Sans MS" pitchFamily="66" charset="0"/>
              </a:rPr>
              <a:t> de la red 1370Kg/ha</a:t>
            </a:r>
            <a:endParaRPr lang="es-ES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RIDZO con pie_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113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2"/>
          <p:cNvSpPr txBox="1">
            <a:spLocks noChangeArrowheads="1"/>
          </p:cNvSpPr>
          <p:nvPr/>
        </p:nvSpPr>
        <p:spPr bwMode="auto">
          <a:xfrm>
            <a:off x="642938" y="142875"/>
            <a:ext cx="7772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4000" b="1" dirty="0">
                <a:solidFill>
                  <a:srgbClr val="0000CC"/>
                </a:solidFill>
                <a:latin typeface="Comic Sans MS" pitchFamily="66" charset="0"/>
              </a:rPr>
              <a:t>Genotipos en </a:t>
            </a:r>
            <a:r>
              <a:rPr lang="es-ES" sz="4000" b="1" dirty="0" smtClean="0">
                <a:solidFill>
                  <a:srgbClr val="0000CC"/>
                </a:solidFill>
                <a:latin typeface="Comic Sans MS" pitchFamily="66" charset="0"/>
              </a:rPr>
              <a:t>Soja 2da</a:t>
            </a:r>
            <a:endParaRPr lang="es-ES" sz="40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sp>
        <p:nvSpPr>
          <p:cNvPr id="5125" name="Rectangle 2"/>
          <p:cNvSpPr txBox="1">
            <a:spLocks noChangeArrowheads="1"/>
          </p:cNvSpPr>
          <p:nvPr/>
        </p:nvSpPr>
        <p:spPr bwMode="auto">
          <a:xfrm>
            <a:off x="0" y="5786454"/>
            <a:ext cx="9144000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2200" b="1" dirty="0" smtClean="0">
                <a:solidFill>
                  <a:srgbClr val="0000CC"/>
                </a:solidFill>
                <a:latin typeface="Comic Sans MS" pitchFamily="66" charset="0"/>
              </a:rPr>
              <a:t>Potencial: SPS 4x0, luego, </a:t>
            </a:r>
            <a:r>
              <a:rPr lang="es-ES" sz="2200" b="1" dirty="0" err="1" smtClean="0">
                <a:solidFill>
                  <a:srgbClr val="0000CC"/>
                </a:solidFill>
                <a:latin typeface="Comic Sans MS" pitchFamily="66" charset="0"/>
              </a:rPr>
              <a:t>Ax</a:t>
            </a:r>
            <a:r>
              <a:rPr lang="es-ES" sz="2200" b="1" dirty="0" smtClean="0">
                <a:solidFill>
                  <a:srgbClr val="0000CC"/>
                </a:solidFill>
                <a:latin typeface="Comic Sans MS" pitchFamily="66" charset="0"/>
              </a:rPr>
              <a:t> 3933, P94M30, DM 4970, 3700.</a:t>
            </a:r>
          </a:p>
          <a:p>
            <a:pPr algn="ctr"/>
            <a:r>
              <a:rPr lang="es-ES" sz="2200" b="1" dirty="0" smtClean="0">
                <a:solidFill>
                  <a:srgbClr val="0000CC"/>
                </a:solidFill>
                <a:latin typeface="Comic Sans MS" pitchFamily="66" charset="0"/>
              </a:rPr>
              <a:t>Estables y Buen P: DM 3500, SPS 3900, DM 4250, LT 2049</a:t>
            </a:r>
            <a:endParaRPr lang="es-ES" sz="22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1"/>
            <a:ext cx="1214414" cy="103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7072330" y="1800225"/>
          <a:ext cx="2019300" cy="3257550"/>
        </p:xfrm>
        <a:graphic>
          <a:graphicData uri="http://schemas.openxmlformats.org/drawingml/2006/table">
            <a:tbl>
              <a:tblPr/>
              <a:tblGrid>
                <a:gridCol w="696310"/>
                <a:gridCol w="164582"/>
                <a:gridCol w="370311"/>
                <a:gridCol w="370311"/>
                <a:gridCol w="417786"/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 dirty="0">
                          <a:latin typeface="Arial"/>
                        </a:rPr>
                        <a:t>Variedad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R2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Indice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SPS 4x0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DM 3500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0,86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0,73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P 94M30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0,99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Ax 3933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0,72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DM 4670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1,55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0,87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DM 3700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0,89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DM 4250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0,47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SPS 3900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0,73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0,86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0,99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P 93M92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0,99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LT 2049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0,86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0,96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DM 4970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0,82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SPS 4900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Ax 4613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0,87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0,96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DM 3070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0,84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0,66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0,94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LT 2138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1,23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0,96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0,85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LT 2145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0,46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>
                          <a:latin typeface="Arial"/>
                        </a:rPr>
                        <a:t>0,76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100" b="1" i="0" u="none" strike="noStrike" dirty="0">
                          <a:latin typeface="Arial"/>
                        </a:rPr>
                        <a:t>0,77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" name="Picture 20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324" y="1000107"/>
            <a:ext cx="6572692" cy="4748997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2000240"/>
            <a:ext cx="6286513" cy="471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4" descr="RIDZO con pie_colo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5113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1"/>
            <a:ext cx="1214414" cy="103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42910" y="571480"/>
            <a:ext cx="7772400" cy="2862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AR" sz="4000" b="1" dirty="0" smtClean="0">
                <a:solidFill>
                  <a:srgbClr val="0000CC"/>
                </a:solidFill>
                <a:latin typeface="Comic Sans MS" pitchFamily="66" charset="0"/>
              </a:rPr>
              <a:t>Resultados del Plan</a:t>
            </a:r>
          </a:p>
          <a:p>
            <a:pPr algn="ctr"/>
            <a:endParaRPr lang="es-AR" sz="4000" b="1" dirty="0" smtClean="0">
              <a:solidFill>
                <a:srgbClr val="0000CC"/>
              </a:solidFill>
              <a:latin typeface="Comic Sans MS" pitchFamily="66" charset="0"/>
            </a:endParaRPr>
          </a:p>
          <a:p>
            <a:pPr algn="ctr"/>
            <a:r>
              <a:rPr lang="es-AR" sz="4000" b="1" dirty="0" smtClean="0">
                <a:solidFill>
                  <a:srgbClr val="0000CC"/>
                </a:solidFill>
                <a:latin typeface="Comic Sans MS" pitchFamily="66" charset="0"/>
              </a:rPr>
              <a:t>Fertilización de N en Maíz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RIDZO con pie_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113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2"/>
          <p:cNvSpPr txBox="1">
            <a:spLocks noChangeArrowheads="1"/>
          </p:cNvSpPr>
          <p:nvPr/>
        </p:nvSpPr>
        <p:spPr bwMode="auto">
          <a:xfrm>
            <a:off x="714348" y="4429132"/>
            <a:ext cx="3071834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2400" b="1" dirty="0" smtClean="0">
                <a:solidFill>
                  <a:srgbClr val="0000CC"/>
                </a:solidFill>
                <a:latin typeface="Comic Sans MS" pitchFamily="66" charset="0"/>
              </a:rPr>
              <a:t>Los rendimientos caen 20 Kg/cm de profundidad de napa a la siembra</a:t>
            </a: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1"/>
            <a:ext cx="1214414" cy="103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8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72594" y="3786190"/>
            <a:ext cx="4771406" cy="3071810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8" name="Picture 28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" y="1000108"/>
            <a:ext cx="5143504" cy="3311365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500694" y="1500198"/>
            <a:ext cx="3071834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2400" b="1" dirty="0" smtClean="0">
                <a:solidFill>
                  <a:srgbClr val="0000CC"/>
                </a:solidFill>
                <a:latin typeface="Comic Sans MS" pitchFamily="66" charset="0"/>
              </a:rPr>
              <a:t>Napa S y PC, son un fuerte determinante del Rendimiento en </a:t>
            </a:r>
            <a:r>
              <a:rPr lang="es-ES" sz="2400" b="1" dirty="0" err="1" smtClean="0">
                <a:solidFill>
                  <a:srgbClr val="0000CC"/>
                </a:solidFill>
                <a:latin typeface="Comic Sans MS" pitchFamily="66" charset="0"/>
              </a:rPr>
              <a:t>Mz</a:t>
            </a:r>
            <a:endParaRPr lang="es-ES" sz="2400" b="1" dirty="0" smtClean="0">
              <a:solidFill>
                <a:srgbClr val="0000CC"/>
              </a:solidFill>
              <a:latin typeface="Comic Sans MS" pitchFamily="66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42938" y="142875"/>
            <a:ext cx="7772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4000" b="1" dirty="0" smtClean="0">
                <a:solidFill>
                  <a:srgbClr val="0000CC"/>
                </a:solidFill>
                <a:latin typeface="Comic Sans MS" pitchFamily="66" charset="0"/>
              </a:rPr>
              <a:t>Fertilización de N Maíz</a:t>
            </a:r>
            <a:endParaRPr lang="es-ES" sz="40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072066" y="923911"/>
            <a:ext cx="4143404" cy="64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b="1" dirty="0" smtClean="0">
                <a:solidFill>
                  <a:srgbClr val="0000CC"/>
                </a:solidFill>
                <a:latin typeface="Comic Sans MS" pitchFamily="66" charset="0"/>
              </a:rPr>
              <a:t>Sabemos que el Maíz está muy asociado a la disponibilidad de agua</a:t>
            </a:r>
            <a:endParaRPr lang="es-ES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RIDZO con pie_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113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2"/>
          <p:cNvSpPr txBox="1">
            <a:spLocks noChangeArrowheads="1"/>
          </p:cNvSpPr>
          <p:nvPr/>
        </p:nvSpPr>
        <p:spPr bwMode="auto">
          <a:xfrm>
            <a:off x="642938" y="142875"/>
            <a:ext cx="7772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4000" b="1" dirty="0" smtClean="0">
                <a:solidFill>
                  <a:srgbClr val="0000CC"/>
                </a:solidFill>
                <a:latin typeface="Comic Sans MS" pitchFamily="66" charset="0"/>
              </a:rPr>
              <a:t>Fertilización de N Maíz</a:t>
            </a:r>
            <a:endParaRPr lang="es-ES" sz="40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sp>
        <p:nvSpPr>
          <p:cNvPr id="5125" name="Rectangle 2"/>
          <p:cNvSpPr txBox="1">
            <a:spLocks noChangeArrowheads="1"/>
          </p:cNvSpPr>
          <p:nvPr/>
        </p:nvSpPr>
        <p:spPr bwMode="auto">
          <a:xfrm>
            <a:off x="428596" y="5357826"/>
            <a:ext cx="8358214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2200" b="1" dirty="0" smtClean="0">
                <a:solidFill>
                  <a:srgbClr val="0000CC"/>
                </a:solidFill>
                <a:latin typeface="Comic Sans MS" pitchFamily="66" charset="0"/>
              </a:rPr>
              <a:t>Ajustando N suelo y fertilizante de las 2 campañas solo tenemos un 10% de ajuste.</a:t>
            </a:r>
          </a:p>
          <a:p>
            <a:pPr algn="ctr"/>
            <a:r>
              <a:rPr lang="es-AR" sz="2200" b="1" u="sng" dirty="0" smtClean="0">
                <a:solidFill>
                  <a:srgbClr val="0000CC"/>
                </a:solidFill>
                <a:latin typeface="Comic Sans MS" pitchFamily="66" charset="0"/>
              </a:rPr>
              <a:t>Objetivo</a:t>
            </a:r>
            <a:r>
              <a:rPr lang="es-AR" sz="2200" b="1" dirty="0" smtClean="0">
                <a:solidFill>
                  <a:srgbClr val="0000CC"/>
                </a:solidFill>
                <a:latin typeface="Comic Sans MS" pitchFamily="66" charset="0"/>
              </a:rPr>
              <a:t>: relevar indicadores que mejoren la predicción de respuesta a N.</a:t>
            </a: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1"/>
            <a:ext cx="1214414" cy="103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7858148" y="1357298"/>
            <a:ext cx="1214446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b="1" dirty="0" smtClean="0">
                <a:solidFill>
                  <a:srgbClr val="0000CC"/>
                </a:solidFill>
                <a:latin typeface="Comic Sans MS" pitchFamily="66" charset="0"/>
              </a:rPr>
              <a:t>n=72</a:t>
            </a:r>
          </a:p>
          <a:p>
            <a:pPr algn="ctr"/>
            <a:r>
              <a:rPr lang="es-ES" sz="1600" b="1" dirty="0" smtClean="0">
                <a:solidFill>
                  <a:srgbClr val="0000CC"/>
                </a:solidFill>
                <a:latin typeface="Comic Sans MS" pitchFamily="66" charset="0"/>
              </a:rPr>
              <a:t>9 ensayos 08-09</a:t>
            </a:r>
          </a:p>
          <a:p>
            <a:pPr algn="ctr"/>
            <a:r>
              <a:rPr lang="es-ES" sz="1600" b="1" dirty="0" smtClean="0">
                <a:solidFill>
                  <a:srgbClr val="0000CC"/>
                </a:solidFill>
                <a:latin typeface="Comic Sans MS" pitchFamily="66" charset="0"/>
              </a:rPr>
              <a:t>15 </a:t>
            </a:r>
          </a:p>
          <a:p>
            <a:pPr algn="ctr"/>
            <a:r>
              <a:rPr lang="es-ES" sz="1600" b="1" dirty="0" smtClean="0">
                <a:solidFill>
                  <a:srgbClr val="0000CC"/>
                </a:solidFill>
                <a:latin typeface="Comic Sans MS" pitchFamily="66" charset="0"/>
              </a:rPr>
              <a:t>07-08</a:t>
            </a:r>
          </a:p>
        </p:txBody>
      </p:sp>
      <p:graphicFrame>
        <p:nvGraphicFramePr>
          <p:cNvPr id="10" name="9 Gráfico"/>
          <p:cNvGraphicFramePr>
            <a:graphicFrameLocks/>
          </p:cNvGraphicFramePr>
          <p:nvPr/>
        </p:nvGraphicFramePr>
        <p:xfrm>
          <a:off x="1500166" y="857232"/>
          <a:ext cx="6286543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Chart bld="series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RIDZO con pie_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113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2"/>
          <p:cNvSpPr txBox="1">
            <a:spLocks noChangeArrowheads="1"/>
          </p:cNvSpPr>
          <p:nvPr/>
        </p:nvSpPr>
        <p:spPr bwMode="auto">
          <a:xfrm>
            <a:off x="642938" y="142875"/>
            <a:ext cx="7772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4000" b="1" dirty="0" smtClean="0">
                <a:solidFill>
                  <a:srgbClr val="0000CC"/>
                </a:solidFill>
                <a:latin typeface="Comic Sans MS" pitchFamily="66" charset="0"/>
              </a:rPr>
              <a:t>Fertilización de N Maíz</a:t>
            </a:r>
            <a:endParaRPr lang="es-ES" sz="40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sp>
        <p:nvSpPr>
          <p:cNvPr id="5125" name="Rectangle 2"/>
          <p:cNvSpPr txBox="1">
            <a:spLocks noChangeArrowheads="1"/>
          </p:cNvSpPr>
          <p:nvPr/>
        </p:nvSpPr>
        <p:spPr bwMode="auto">
          <a:xfrm>
            <a:off x="285720" y="1357298"/>
            <a:ext cx="371477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AR" sz="2400" b="1" dirty="0" smtClean="0">
                <a:solidFill>
                  <a:srgbClr val="0000CC"/>
                </a:solidFill>
                <a:latin typeface="Comic Sans MS" pitchFamily="66" charset="0"/>
              </a:rPr>
              <a:t>Seguimos probando dos métodos que intentan ser indicadores de la mineralización de N del suelo: N0 y MOJ.</a:t>
            </a: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1"/>
            <a:ext cx="1214414" cy="103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857628"/>
            <a:ext cx="4429124" cy="300037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57855" y="4857760"/>
            <a:ext cx="3143235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AR" sz="2400" b="1" dirty="0" smtClean="0">
                <a:solidFill>
                  <a:srgbClr val="0000CC"/>
                </a:solidFill>
                <a:latin typeface="Comic Sans MS" pitchFamily="66" charset="0"/>
              </a:rPr>
              <a:t>El que mejor ajustó con el rendimiento de maíz fue N0.</a:t>
            </a:r>
          </a:p>
        </p:txBody>
      </p:sp>
      <p:pic>
        <p:nvPicPr>
          <p:cNvPr id="10" name="Picture 107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12144" y="1000107"/>
            <a:ext cx="4831856" cy="321471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RIDZO con pie_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113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2"/>
          <p:cNvSpPr txBox="1">
            <a:spLocks noChangeArrowheads="1"/>
          </p:cNvSpPr>
          <p:nvPr/>
        </p:nvSpPr>
        <p:spPr bwMode="auto">
          <a:xfrm>
            <a:off x="642938" y="1857364"/>
            <a:ext cx="7772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5400" b="1" dirty="0" smtClean="0">
                <a:solidFill>
                  <a:srgbClr val="0000CC"/>
                </a:solidFill>
                <a:latin typeface="Comic Sans MS" pitchFamily="66" charset="0"/>
              </a:rPr>
              <a:t>Modelos Propuestos </a:t>
            </a:r>
            <a:endParaRPr lang="es-ES" sz="54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1"/>
            <a:ext cx="1214414" cy="103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4 Diagrama"/>
          <p:cNvGraphicFramePr/>
          <p:nvPr/>
        </p:nvGraphicFramePr>
        <p:xfrm>
          <a:off x="1643042" y="2857496"/>
          <a:ext cx="5715040" cy="3786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Picture 4" descr="RIDZO con pie_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29520" y="3000372"/>
            <a:ext cx="1671496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RIDZO con pie_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113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2"/>
          <p:cNvSpPr txBox="1">
            <a:spLocks noChangeArrowheads="1"/>
          </p:cNvSpPr>
          <p:nvPr/>
        </p:nvSpPr>
        <p:spPr bwMode="auto">
          <a:xfrm>
            <a:off x="642938" y="142875"/>
            <a:ext cx="7772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4000" b="1" dirty="0" smtClean="0">
                <a:solidFill>
                  <a:srgbClr val="0000CC"/>
                </a:solidFill>
                <a:latin typeface="Comic Sans MS" pitchFamily="66" charset="0"/>
              </a:rPr>
              <a:t>Fertilización de N Maíz</a:t>
            </a:r>
            <a:endParaRPr lang="es-ES" sz="40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sp>
        <p:nvSpPr>
          <p:cNvPr id="5125" name="Rectangle 2"/>
          <p:cNvSpPr txBox="1">
            <a:spLocks noChangeArrowheads="1"/>
          </p:cNvSpPr>
          <p:nvPr/>
        </p:nvSpPr>
        <p:spPr bwMode="auto">
          <a:xfrm>
            <a:off x="142845" y="5643602"/>
            <a:ext cx="9001156" cy="10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2200" b="1" dirty="0" smtClean="0">
                <a:solidFill>
                  <a:srgbClr val="0000CC"/>
                </a:solidFill>
                <a:latin typeface="Comic Sans MS" pitchFamily="66" charset="0"/>
              </a:rPr>
              <a:t>Suelos con N0 menores a 48ppm tienen una mayor respuesta al agregado de N. Suelos N0&gt;48 con variación interanual, probablemente debido a la disponibilidad hídrica.</a:t>
            </a:r>
            <a:endParaRPr lang="es-ES" sz="22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1"/>
            <a:ext cx="1214414" cy="103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7500958" y="1571612"/>
            <a:ext cx="1581160" cy="13573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1400" b="1" dirty="0" err="1" smtClean="0">
                <a:solidFill>
                  <a:srgbClr val="0000CC"/>
                </a:solidFill>
                <a:latin typeface="Comic Sans MS" pitchFamily="66" charset="0"/>
              </a:rPr>
              <a:t>Ppciones</a:t>
            </a:r>
            <a:r>
              <a:rPr lang="es-ES" sz="1400" b="1" dirty="0" smtClean="0">
                <a:solidFill>
                  <a:srgbClr val="0000CC"/>
                </a:solidFill>
                <a:latin typeface="Comic Sans MS" pitchFamily="66" charset="0"/>
              </a:rPr>
              <a:t> </a:t>
            </a:r>
            <a:r>
              <a:rPr lang="es-ES" sz="1400" b="1" dirty="0" err="1" smtClean="0">
                <a:solidFill>
                  <a:srgbClr val="0000CC"/>
                </a:solidFill>
                <a:latin typeface="Comic Sans MS" pitchFamily="66" charset="0"/>
              </a:rPr>
              <a:t>sept</a:t>
            </a:r>
            <a:r>
              <a:rPr lang="es-ES" sz="1400" b="1" dirty="0" smtClean="0">
                <a:solidFill>
                  <a:srgbClr val="0000CC"/>
                </a:solidFill>
                <a:latin typeface="Comic Sans MS" pitchFamily="66" charset="0"/>
              </a:rPr>
              <a:t>-mar</a:t>
            </a:r>
            <a:br>
              <a:rPr lang="es-ES" sz="1400" b="1" dirty="0" smtClean="0">
                <a:solidFill>
                  <a:srgbClr val="0000CC"/>
                </a:solidFill>
                <a:latin typeface="Comic Sans MS" pitchFamily="66" charset="0"/>
              </a:rPr>
            </a:br>
            <a:r>
              <a:rPr lang="es-ES" sz="1400" b="1" dirty="0" smtClean="0">
                <a:solidFill>
                  <a:srgbClr val="0000CC"/>
                </a:solidFill>
                <a:latin typeface="Comic Sans MS" pitchFamily="66" charset="0"/>
              </a:rPr>
              <a:t/>
            </a:r>
            <a:br>
              <a:rPr lang="es-ES" sz="1400" b="1" dirty="0" smtClean="0">
                <a:solidFill>
                  <a:srgbClr val="0000CC"/>
                </a:solidFill>
                <a:latin typeface="Comic Sans MS" pitchFamily="66" charset="0"/>
              </a:rPr>
            </a:br>
            <a:r>
              <a:rPr lang="es-ES" sz="1400" b="1" dirty="0" smtClean="0">
                <a:solidFill>
                  <a:srgbClr val="0000CC"/>
                </a:solidFill>
                <a:latin typeface="Comic Sans MS" pitchFamily="66" charset="0"/>
              </a:rPr>
              <a:t>07-08 727 mm</a:t>
            </a:r>
          </a:p>
          <a:p>
            <a:pPr algn="ctr"/>
            <a:r>
              <a:rPr lang="es-ES" sz="1400" b="1" dirty="0" smtClean="0">
                <a:solidFill>
                  <a:srgbClr val="0000CC"/>
                </a:solidFill>
                <a:latin typeface="Comic Sans MS" pitchFamily="66" charset="0"/>
              </a:rPr>
              <a:t/>
            </a:r>
            <a:br>
              <a:rPr lang="es-ES" sz="1400" b="1" dirty="0" smtClean="0">
                <a:solidFill>
                  <a:srgbClr val="0000CC"/>
                </a:solidFill>
                <a:latin typeface="Comic Sans MS" pitchFamily="66" charset="0"/>
              </a:rPr>
            </a:br>
            <a:r>
              <a:rPr lang="es-ES" sz="1400" b="1" dirty="0" smtClean="0">
                <a:solidFill>
                  <a:srgbClr val="0000CC"/>
                </a:solidFill>
                <a:latin typeface="Comic Sans MS" pitchFamily="66" charset="0"/>
              </a:rPr>
              <a:t>08-09 520 mm</a:t>
            </a:r>
            <a:endParaRPr lang="es-ES" sz="14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graphicFrame>
        <p:nvGraphicFramePr>
          <p:cNvPr id="16" name="1 Gráfico"/>
          <p:cNvGraphicFramePr>
            <a:graphicFrameLocks/>
          </p:cNvGraphicFramePr>
          <p:nvPr/>
        </p:nvGraphicFramePr>
        <p:xfrm>
          <a:off x="285720" y="1000108"/>
          <a:ext cx="7000892" cy="457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  <p:bldP spid="9" grpId="0" animBg="1"/>
      <p:bldGraphic spid="16" grpId="0" uiExpand="1">
        <p:bldSub>
          <a:bldChart bld="series"/>
        </p:bldSub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RIDZO con pie_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113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2"/>
          <p:cNvSpPr txBox="1">
            <a:spLocks noChangeArrowheads="1"/>
          </p:cNvSpPr>
          <p:nvPr/>
        </p:nvSpPr>
        <p:spPr bwMode="auto">
          <a:xfrm>
            <a:off x="800128" y="142875"/>
            <a:ext cx="7772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3200" b="1" dirty="0" smtClean="0">
                <a:solidFill>
                  <a:srgbClr val="0000CC"/>
                </a:solidFill>
                <a:latin typeface="Comic Sans MS" pitchFamily="66" charset="0"/>
              </a:rPr>
              <a:t>Modelo I teórico de respuesta</a:t>
            </a:r>
            <a:endParaRPr lang="es-ES" sz="32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1"/>
            <a:ext cx="1214414" cy="103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57158" y="5929330"/>
            <a:ext cx="8429684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2400" b="1" dirty="0" smtClean="0">
                <a:solidFill>
                  <a:srgbClr val="0000CC"/>
                </a:solidFill>
                <a:latin typeface="Comic Sans MS" pitchFamily="66" charset="0"/>
              </a:rPr>
              <a:t>La productividad se iguala a con niveles de N </a:t>
            </a:r>
            <a:r>
              <a:rPr lang="es-ES" sz="2400" b="1" dirty="0" err="1" smtClean="0">
                <a:solidFill>
                  <a:srgbClr val="0000CC"/>
                </a:solidFill>
                <a:latin typeface="Comic Sans MS" pitchFamily="66" charset="0"/>
              </a:rPr>
              <a:t>s+f</a:t>
            </a:r>
            <a:r>
              <a:rPr lang="es-ES" sz="2400" b="1" dirty="0" smtClean="0">
                <a:solidFill>
                  <a:srgbClr val="0000CC"/>
                </a:solidFill>
                <a:latin typeface="Comic Sans MS" pitchFamily="66" charset="0"/>
              </a:rPr>
              <a:t> de 170kg/ha</a:t>
            </a:r>
            <a:endParaRPr lang="es-ES" sz="24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89113" y="1071546"/>
            <a:ext cx="6840473" cy="4429156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RIDZO con pie_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113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2"/>
          <p:cNvSpPr txBox="1">
            <a:spLocks noChangeArrowheads="1"/>
          </p:cNvSpPr>
          <p:nvPr/>
        </p:nvSpPr>
        <p:spPr bwMode="auto">
          <a:xfrm>
            <a:off x="785786" y="423845"/>
            <a:ext cx="7772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4000" b="1" dirty="0" smtClean="0">
                <a:solidFill>
                  <a:srgbClr val="0000CC"/>
                </a:solidFill>
                <a:latin typeface="Comic Sans MS" pitchFamily="66" charset="0"/>
              </a:rPr>
              <a:t>Caracterización Ambiental</a:t>
            </a:r>
            <a:endParaRPr lang="es-ES" sz="40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sp>
        <p:nvSpPr>
          <p:cNvPr id="5125" name="Rectangle 2"/>
          <p:cNvSpPr txBox="1">
            <a:spLocks noChangeArrowheads="1"/>
          </p:cNvSpPr>
          <p:nvPr/>
        </p:nvSpPr>
        <p:spPr bwMode="auto">
          <a:xfrm>
            <a:off x="-32" y="5000636"/>
            <a:ext cx="4500557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2400" b="1" dirty="0" smtClean="0">
                <a:solidFill>
                  <a:srgbClr val="0000CC"/>
                </a:solidFill>
                <a:latin typeface="Comic Sans MS" pitchFamily="66" charset="0"/>
              </a:rPr>
              <a:t>La </a:t>
            </a:r>
            <a:r>
              <a:rPr lang="es-ES" sz="2400" b="1" dirty="0" err="1" smtClean="0">
                <a:solidFill>
                  <a:srgbClr val="0000CC"/>
                </a:solidFill>
                <a:latin typeface="Comic Sans MS" pitchFamily="66" charset="0"/>
              </a:rPr>
              <a:t>prof.</a:t>
            </a:r>
            <a:r>
              <a:rPr lang="es-ES" sz="2400" b="1" dirty="0" smtClean="0">
                <a:solidFill>
                  <a:srgbClr val="0000CC"/>
                </a:solidFill>
                <a:latin typeface="Comic Sans MS" pitchFamily="66" charset="0"/>
              </a:rPr>
              <a:t> de napa a lo largo del cultivo se puede predecir a la siembra con un muy buen ajuste</a:t>
            </a:r>
            <a:endParaRPr lang="es-ES" sz="24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1"/>
            <a:ext cx="1214414" cy="103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7990" y="3786214"/>
            <a:ext cx="4266010" cy="3071810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071546"/>
            <a:ext cx="5147458" cy="3519497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857884" y="1214422"/>
            <a:ext cx="227649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4000" b="1" dirty="0" smtClean="0">
                <a:solidFill>
                  <a:srgbClr val="0000CC"/>
                </a:solidFill>
                <a:latin typeface="Comic Sans MS" pitchFamily="66" charset="0"/>
              </a:rPr>
              <a:t>Napas</a:t>
            </a:r>
            <a:endParaRPr lang="es-ES" sz="40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5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071546"/>
            <a:ext cx="7612785" cy="4929222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5122" name="Picture 4" descr="RIDZO con pie_colo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5113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2"/>
          <p:cNvSpPr txBox="1">
            <a:spLocks noChangeArrowheads="1"/>
          </p:cNvSpPr>
          <p:nvPr/>
        </p:nvSpPr>
        <p:spPr bwMode="auto">
          <a:xfrm>
            <a:off x="800128" y="142875"/>
            <a:ext cx="7772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3200" b="1" dirty="0" smtClean="0">
                <a:solidFill>
                  <a:srgbClr val="0000CC"/>
                </a:solidFill>
                <a:latin typeface="Comic Sans MS" pitchFamily="66" charset="0"/>
              </a:rPr>
              <a:t>Modelo I teórico de respuesta</a:t>
            </a:r>
            <a:endParaRPr lang="es-ES" sz="32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sp>
        <p:nvSpPr>
          <p:cNvPr id="5125" name="Rectangle 2"/>
          <p:cNvSpPr txBox="1">
            <a:spLocks noChangeArrowheads="1"/>
          </p:cNvSpPr>
          <p:nvPr/>
        </p:nvSpPr>
        <p:spPr bwMode="auto">
          <a:xfrm>
            <a:off x="214282" y="6000768"/>
            <a:ext cx="864399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2000" b="1" dirty="0" smtClean="0">
                <a:solidFill>
                  <a:srgbClr val="0000CC"/>
                </a:solidFill>
                <a:latin typeface="Comic Sans MS" pitchFamily="66" charset="0"/>
              </a:rPr>
              <a:t>El umbral para suelos N0&gt;48 se encuentra en 140 </a:t>
            </a:r>
            <a:r>
              <a:rPr lang="es-ES" sz="2000" b="1" dirty="0" err="1" smtClean="0">
                <a:solidFill>
                  <a:srgbClr val="0000CC"/>
                </a:solidFill>
                <a:latin typeface="Comic Sans MS" pitchFamily="66" charset="0"/>
              </a:rPr>
              <a:t>KgN</a:t>
            </a:r>
            <a:r>
              <a:rPr lang="es-ES" sz="2000" b="1" dirty="0" smtClean="0">
                <a:solidFill>
                  <a:srgbClr val="0000CC"/>
                </a:solidFill>
                <a:latin typeface="Comic Sans MS" pitchFamily="66" charset="0"/>
              </a:rPr>
              <a:t>, para N0&lt;48 es superior a las 250 </a:t>
            </a:r>
            <a:r>
              <a:rPr lang="es-ES" sz="2000" b="1" dirty="0" err="1" smtClean="0">
                <a:solidFill>
                  <a:srgbClr val="0000CC"/>
                </a:solidFill>
                <a:latin typeface="Comic Sans MS" pitchFamily="66" charset="0"/>
              </a:rPr>
              <a:t>KgN</a:t>
            </a:r>
            <a:endParaRPr lang="es-ES" sz="20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1"/>
            <a:ext cx="1214414" cy="103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2" name="11 Tabla"/>
          <p:cNvGraphicFramePr>
            <a:graphicFrameLocks noGrp="1"/>
          </p:cNvGraphicFramePr>
          <p:nvPr/>
        </p:nvGraphicFramePr>
        <p:xfrm>
          <a:off x="5892800" y="1071546"/>
          <a:ext cx="3251200" cy="514350"/>
        </p:xfrm>
        <a:graphic>
          <a:graphicData uri="http://schemas.openxmlformats.org/drawingml/2006/table">
            <a:tbl>
              <a:tblPr/>
              <a:tblGrid>
                <a:gridCol w="850900"/>
                <a:gridCol w="787400"/>
                <a:gridCol w="787400"/>
                <a:gridCol w="825500"/>
              </a:tblGrid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 smtClean="0">
                          <a:latin typeface="Arial"/>
                        </a:rPr>
                        <a:t>Producto</a:t>
                      </a:r>
                      <a:r>
                        <a:rPr lang="es-AR" sz="10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 err="1">
                          <a:latin typeface="Arial"/>
                        </a:rPr>
                        <a:t>u$s</a:t>
                      </a:r>
                      <a:r>
                        <a:rPr lang="es-AR" sz="1000" b="1" i="0" u="none" strike="noStrike" dirty="0">
                          <a:latin typeface="Arial"/>
                        </a:rPr>
                        <a:t>/</a:t>
                      </a:r>
                      <a:r>
                        <a:rPr lang="es-AR" sz="1000" b="1" i="0" u="none" strike="noStrike" dirty="0" err="1">
                          <a:latin typeface="Arial"/>
                        </a:rPr>
                        <a:t>Tn</a:t>
                      </a:r>
                      <a:endParaRPr lang="es-AR" sz="10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 err="1">
                          <a:latin typeface="Arial"/>
                        </a:rPr>
                        <a:t>u$s</a:t>
                      </a:r>
                      <a:r>
                        <a:rPr lang="es-AR" sz="1000" b="1" i="0" u="none" strike="noStrike" dirty="0">
                          <a:latin typeface="Arial"/>
                        </a:rPr>
                        <a:t>/Kg Neto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Maíz Abril 10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 $     125,00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22%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 $        0,098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Urea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 $     </a:t>
                      </a:r>
                      <a:r>
                        <a:rPr lang="es-AR" sz="1000" b="1" i="0" u="none" strike="noStrike" dirty="0" smtClean="0">
                          <a:latin typeface="Arial"/>
                        </a:rPr>
                        <a:t>400,00 </a:t>
                      </a:r>
                      <a:endParaRPr lang="es-AR" sz="10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46%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b="1" i="0" u="none" strike="noStrike" dirty="0">
                          <a:latin typeface="Arial"/>
                        </a:rPr>
                        <a:t> $          </a:t>
                      </a:r>
                      <a:r>
                        <a:rPr lang="es-AR" sz="1000" b="1" i="0" u="none" strike="noStrike" dirty="0" smtClean="0">
                          <a:latin typeface="Arial"/>
                        </a:rPr>
                        <a:t>0,87 </a:t>
                      </a:r>
                      <a:endParaRPr lang="es-AR" sz="10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188" y="285750"/>
            <a:ext cx="9501188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0" y="1643063"/>
            <a:ext cx="91440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www.ridzo.blogspot.com</a:t>
            </a:r>
            <a:endParaRPr lang="es-AR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0" y="3929063"/>
            <a:ext cx="91440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MUCHAS 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GRACIAS</a:t>
            </a:r>
            <a:endParaRPr lang="es-AR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00034" y="514159"/>
            <a:ext cx="3357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59 ensayos Gruesa 08-09</a:t>
            </a:r>
            <a:endParaRPr lang="es-AR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928926" y="3857628"/>
            <a:ext cx="30003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180 ensayos en los 2 años de Trabajo</a:t>
            </a:r>
            <a:endParaRPr lang="es-AR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928662" y="2071678"/>
            <a:ext cx="70723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190 Personas dentro de la</a:t>
            </a:r>
          </a:p>
          <a:p>
            <a:pPr algn="ctr"/>
            <a:r>
              <a:rPr lang="es-AR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</a:t>
            </a:r>
          </a:p>
          <a:p>
            <a:pPr algn="ctr"/>
            <a:r>
              <a:rPr lang="es-AR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Gerentes, Asesores, Empresas</a:t>
            </a:r>
            <a:endParaRPr lang="es-AR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572132" y="571480"/>
            <a:ext cx="33575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ensayos En marcha fina 09</a:t>
            </a:r>
            <a:endParaRPr lang="es-AR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RIDZO con pie_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113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2"/>
          <p:cNvSpPr txBox="1">
            <a:spLocks noChangeArrowheads="1"/>
          </p:cNvSpPr>
          <p:nvPr/>
        </p:nvSpPr>
        <p:spPr bwMode="auto">
          <a:xfrm>
            <a:off x="785786" y="423845"/>
            <a:ext cx="7772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4000" b="1" dirty="0" smtClean="0">
                <a:solidFill>
                  <a:srgbClr val="0000CC"/>
                </a:solidFill>
                <a:latin typeface="Comic Sans MS" pitchFamily="66" charset="0"/>
              </a:rPr>
              <a:t>Caracterización Ambiental</a:t>
            </a:r>
            <a:endParaRPr lang="es-ES" sz="40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sp>
        <p:nvSpPr>
          <p:cNvPr id="5125" name="Rectangle 2"/>
          <p:cNvSpPr txBox="1">
            <a:spLocks noChangeArrowheads="1"/>
          </p:cNvSpPr>
          <p:nvPr/>
        </p:nvSpPr>
        <p:spPr bwMode="auto">
          <a:xfrm>
            <a:off x="428596" y="5857892"/>
            <a:ext cx="828680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2400" b="1" dirty="0" smtClean="0">
                <a:solidFill>
                  <a:srgbClr val="0000CC"/>
                </a:solidFill>
                <a:latin typeface="Comic Sans MS" pitchFamily="66" charset="0"/>
              </a:rPr>
              <a:t>Se confirma la asociación directa entre la calidad de los suelos y la profundidad de las napas</a:t>
            </a:r>
            <a:endParaRPr lang="es-ES" sz="24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1"/>
            <a:ext cx="1214414" cy="103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19366" y="1266825"/>
            <a:ext cx="6324600" cy="4324350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32" y="1214422"/>
            <a:ext cx="2286016" cy="135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3600" b="1" dirty="0" smtClean="0">
                <a:solidFill>
                  <a:srgbClr val="0000CC"/>
                </a:solidFill>
                <a:latin typeface="Comic Sans MS" pitchFamily="66" charset="0"/>
              </a:rPr>
              <a:t>Suelo y Napas</a:t>
            </a:r>
            <a:endParaRPr lang="es-ES" sz="36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 descr="RIDZO con pie_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113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Rectangle 2"/>
          <p:cNvSpPr txBox="1">
            <a:spLocks noChangeArrowheads="1"/>
          </p:cNvSpPr>
          <p:nvPr/>
        </p:nvSpPr>
        <p:spPr bwMode="auto">
          <a:xfrm>
            <a:off x="611188" y="1484313"/>
            <a:ext cx="777240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4000" b="1">
                <a:solidFill>
                  <a:srgbClr val="0000CC"/>
                </a:solidFill>
                <a:latin typeface="Comic Sans MS" pitchFamily="66" charset="0"/>
              </a:rPr>
              <a:t>Resultados del Plan</a:t>
            </a:r>
          </a:p>
          <a:p>
            <a:pPr algn="ctr"/>
            <a:endParaRPr lang="es-ES" sz="4000" b="1">
              <a:solidFill>
                <a:srgbClr val="0000CC"/>
              </a:solidFill>
              <a:latin typeface="Comic Sans MS" pitchFamily="66" charset="0"/>
            </a:endParaRPr>
          </a:p>
          <a:p>
            <a:pPr algn="ctr"/>
            <a:r>
              <a:rPr lang="es-ES" sz="3200" b="1">
                <a:solidFill>
                  <a:srgbClr val="0000CC"/>
                </a:solidFill>
                <a:latin typeface="Comic Sans MS" pitchFamily="66" charset="0"/>
              </a:rPr>
              <a:t>Enfermedades de Fin de Ciclo Soja.</a:t>
            </a:r>
            <a:endParaRPr lang="es-ES" sz="1400" b="1">
              <a:solidFill>
                <a:srgbClr val="0000CC"/>
              </a:solidFill>
              <a:latin typeface="Comic Sans MS" pitchFamily="66" charset="0"/>
            </a:endParaRPr>
          </a:p>
          <a:p>
            <a:endParaRPr lang="en-US" sz="1600" b="1">
              <a:solidFill>
                <a:srgbClr val="0000CC"/>
              </a:solidFill>
              <a:latin typeface="Comic Sans MS" pitchFamily="66" charset="0"/>
            </a:endParaRPr>
          </a:p>
          <a:p>
            <a:r>
              <a:rPr lang="en-US" sz="1600" b="1">
                <a:solidFill>
                  <a:srgbClr val="0000CC"/>
                </a:solidFill>
                <a:latin typeface="Comic Sans MS" pitchFamily="66" charset="0"/>
              </a:rPr>
              <a:t>Mancha Marrón 		</a:t>
            </a:r>
            <a:r>
              <a:rPr lang="en-US" sz="1600" b="1" i="1">
                <a:solidFill>
                  <a:srgbClr val="0000CC"/>
                </a:solidFill>
                <a:latin typeface="Comic Sans MS" pitchFamily="66" charset="0"/>
              </a:rPr>
              <a:t>(Septoria glycines)</a:t>
            </a:r>
          </a:p>
          <a:p>
            <a:r>
              <a:rPr lang="en-US" sz="1600" b="1">
                <a:solidFill>
                  <a:srgbClr val="0000CC"/>
                </a:solidFill>
                <a:latin typeface="Comic Sans MS" pitchFamily="66" charset="0"/>
              </a:rPr>
              <a:t>Tiz</a:t>
            </a:r>
            <a:r>
              <a:rPr lang="es-AR" sz="1600" b="1">
                <a:solidFill>
                  <a:srgbClr val="0000CC"/>
                </a:solidFill>
                <a:latin typeface="Comic Sans MS" pitchFamily="66" charset="0"/>
              </a:rPr>
              <a:t>ón del Tallo		</a:t>
            </a:r>
            <a:r>
              <a:rPr lang="es-AR" sz="1600" b="1" i="1">
                <a:solidFill>
                  <a:srgbClr val="0000CC"/>
                </a:solidFill>
                <a:latin typeface="Comic Sans MS" pitchFamily="66" charset="0"/>
              </a:rPr>
              <a:t>(Phomopsis sojae)</a:t>
            </a:r>
          </a:p>
          <a:p>
            <a:r>
              <a:rPr lang="es-AR" sz="1600" b="1">
                <a:solidFill>
                  <a:srgbClr val="0000CC"/>
                </a:solidFill>
                <a:latin typeface="Comic Sans MS" pitchFamily="66" charset="0"/>
              </a:rPr>
              <a:t>Mancha Púrpura o TH	</a:t>
            </a:r>
            <a:r>
              <a:rPr lang="es-AR" sz="1600" b="1" i="1">
                <a:solidFill>
                  <a:srgbClr val="0000CC"/>
                </a:solidFill>
                <a:latin typeface="Comic Sans MS" pitchFamily="66" charset="0"/>
              </a:rPr>
              <a:t>(Cercospora Kikuchii)</a:t>
            </a:r>
          </a:p>
          <a:p>
            <a:r>
              <a:rPr lang="es-AR" sz="1600" b="1">
                <a:solidFill>
                  <a:srgbClr val="0000CC"/>
                </a:solidFill>
                <a:latin typeface="Comic Sans MS" pitchFamily="66" charset="0"/>
              </a:rPr>
              <a:t>Mancha ojo de Rana 	</a:t>
            </a:r>
            <a:r>
              <a:rPr lang="es-AR" sz="1600" b="1" i="1">
                <a:solidFill>
                  <a:srgbClr val="0000CC"/>
                </a:solidFill>
                <a:latin typeface="Comic Sans MS" pitchFamily="66" charset="0"/>
              </a:rPr>
              <a:t>(Cercospora Sojina)</a:t>
            </a:r>
          </a:p>
          <a:p>
            <a:r>
              <a:rPr lang="es-AR" sz="1600" b="1">
                <a:solidFill>
                  <a:srgbClr val="0000CC"/>
                </a:solidFill>
                <a:latin typeface="Comic Sans MS" pitchFamily="66" charset="0"/>
              </a:rPr>
              <a:t>Antracnosis		</a:t>
            </a:r>
            <a:r>
              <a:rPr lang="es-AR" sz="1600" b="1" i="1">
                <a:solidFill>
                  <a:srgbClr val="0000CC"/>
                </a:solidFill>
                <a:latin typeface="Comic Sans MS" pitchFamily="66" charset="0"/>
              </a:rPr>
              <a:t>(Calletotrichum spp)</a:t>
            </a:r>
          </a:p>
          <a:p>
            <a:endParaRPr lang="es-AR" sz="1600" b="1">
              <a:solidFill>
                <a:srgbClr val="0000CC"/>
              </a:solidFill>
              <a:latin typeface="Comic Sans MS" pitchFamily="66" charset="0"/>
            </a:endParaRPr>
          </a:p>
          <a:p>
            <a:r>
              <a:rPr lang="es-AR" sz="1600" b="1">
                <a:solidFill>
                  <a:srgbClr val="0000CC"/>
                </a:solidFill>
                <a:latin typeface="Comic Sans MS" pitchFamily="66" charset="0"/>
              </a:rPr>
              <a:t>Alternaria, Fusariosis, Mildiu, Bacteriosis.</a:t>
            </a:r>
          </a:p>
          <a:p>
            <a:pPr algn="ctr"/>
            <a:r>
              <a:rPr lang="es-ES" sz="4000" b="1">
                <a:solidFill>
                  <a:srgbClr val="0000CC"/>
                </a:solidFill>
                <a:latin typeface="Comic Sans MS" pitchFamily="66" charset="0"/>
              </a:rPr>
              <a:t> </a:t>
            </a:r>
          </a:p>
        </p:txBody>
      </p:sp>
      <p:pic>
        <p:nvPicPr>
          <p:cNvPr id="99332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63" y="0"/>
            <a:ext cx="1214437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3" name="Rectangle 2"/>
          <p:cNvSpPr txBox="1">
            <a:spLocks noChangeArrowheads="1"/>
          </p:cNvSpPr>
          <p:nvPr/>
        </p:nvSpPr>
        <p:spPr bwMode="auto">
          <a:xfrm>
            <a:off x="2268538" y="4797425"/>
            <a:ext cx="4249737" cy="175577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AR" sz="2400">
                <a:solidFill>
                  <a:schemeClr val="bg1"/>
                </a:solidFill>
                <a:latin typeface="Comic Sans MS" pitchFamily="66" charset="0"/>
              </a:rPr>
              <a:t>6 Ensayos </a:t>
            </a:r>
          </a:p>
          <a:p>
            <a:pPr algn="ctr"/>
            <a:r>
              <a:rPr lang="es-AR" sz="2400">
                <a:solidFill>
                  <a:schemeClr val="bg1"/>
                </a:solidFill>
                <a:latin typeface="Comic Sans MS" pitchFamily="66" charset="0"/>
              </a:rPr>
              <a:t>4 Tratamientos</a:t>
            </a:r>
            <a:endParaRPr lang="es-ES" sz="24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9334" name="Rectangle 2"/>
          <p:cNvSpPr txBox="1">
            <a:spLocks noChangeArrowheads="1"/>
          </p:cNvSpPr>
          <p:nvPr/>
        </p:nvSpPr>
        <p:spPr bwMode="auto">
          <a:xfrm>
            <a:off x="2268538" y="4797425"/>
            <a:ext cx="4249737" cy="175577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s-AR" sz="2000">
                <a:solidFill>
                  <a:schemeClr val="bg1"/>
                </a:solidFill>
                <a:latin typeface="Comic Sans MS" pitchFamily="66" charset="0"/>
              </a:rPr>
              <a:t>Amistar xtra </a:t>
            </a:r>
            <a:r>
              <a:rPr lang="es-AR" sz="1000">
                <a:solidFill>
                  <a:schemeClr val="bg1"/>
                </a:solidFill>
                <a:latin typeface="Comic Sans MS" pitchFamily="66" charset="0"/>
              </a:rPr>
              <a:t>(Azoxistrobin </a:t>
            </a:r>
            <a:r>
              <a:rPr lang="en-US" sz="1000">
                <a:solidFill>
                  <a:schemeClr val="bg1"/>
                </a:solidFill>
                <a:latin typeface="Comic Sans MS" pitchFamily="66" charset="0"/>
              </a:rPr>
              <a:t>+ Ciproconazole)</a:t>
            </a:r>
            <a:r>
              <a:rPr lang="es-AR" sz="2000">
                <a:solidFill>
                  <a:schemeClr val="bg1"/>
                </a:solidFill>
                <a:latin typeface="Comic Sans MS" pitchFamily="66" charset="0"/>
              </a:rPr>
              <a:t>  300</a:t>
            </a:r>
          </a:p>
          <a:p>
            <a:r>
              <a:rPr lang="es-AR" sz="2000">
                <a:solidFill>
                  <a:schemeClr val="bg1"/>
                </a:solidFill>
                <a:latin typeface="Comic Sans MS" pitchFamily="66" charset="0"/>
              </a:rPr>
              <a:t>Sphere </a:t>
            </a:r>
            <a:r>
              <a:rPr lang="es-AR" sz="1000">
                <a:solidFill>
                  <a:schemeClr val="bg1"/>
                </a:solidFill>
                <a:latin typeface="Comic Sans MS" pitchFamily="66" charset="0"/>
              </a:rPr>
              <a:t>(Trifloxistobin + Ciproconazole</a:t>
            </a:r>
            <a:r>
              <a:rPr lang="es-AR" sz="1000">
                <a:solidFill>
                  <a:schemeClr val="bg1"/>
                </a:solidFill>
              </a:rPr>
              <a:t>)                   </a:t>
            </a:r>
            <a:r>
              <a:rPr lang="es-AR" sz="2000">
                <a:solidFill>
                  <a:schemeClr val="bg1"/>
                </a:solidFill>
                <a:latin typeface="Comic Sans MS" pitchFamily="66" charset="0"/>
              </a:rPr>
              <a:t>150</a:t>
            </a:r>
          </a:p>
          <a:p>
            <a:r>
              <a:rPr lang="es-AR" sz="2000">
                <a:solidFill>
                  <a:schemeClr val="bg1"/>
                </a:solidFill>
                <a:latin typeface="Comic Sans MS" pitchFamily="66" charset="0"/>
              </a:rPr>
              <a:t>Opera </a:t>
            </a:r>
            <a:r>
              <a:rPr lang="es-AR" sz="1000">
                <a:solidFill>
                  <a:schemeClr val="bg1"/>
                </a:solidFill>
                <a:latin typeface="Comic Sans MS" pitchFamily="66" charset="0"/>
              </a:rPr>
              <a:t>(</a:t>
            </a:r>
            <a:r>
              <a:rPr lang="es-AR" sz="1000">
                <a:solidFill>
                  <a:schemeClr val="bg1"/>
                </a:solidFill>
              </a:rPr>
              <a:t>Pyraclostrobin </a:t>
            </a:r>
            <a:r>
              <a:rPr lang="en-US" sz="1000">
                <a:solidFill>
                  <a:schemeClr val="bg1"/>
                </a:solidFill>
              </a:rPr>
              <a:t>+ Epiconazole)</a:t>
            </a:r>
            <a:r>
              <a:rPr lang="es-AR" sz="2000">
                <a:solidFill>
                  <a:schemeClr val="bg1"/>
                </a:solidFill>
                <a:latin typeface="Comic Sans MS" pitchFamily="66" charset="0"/>
              </a:rPr>
              <a:t>            500</a:t>
            </a:r>
            <a:endParaRPr lang="es-ES" sz="200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4" descr="RIDZO con pie_colo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5113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2"/>
          <p:cNvSpPr txBox="1">
            <a:spLocks noChangeArrowheads="1"/>
          </p:cNvSpPr>
          <p:nvPr/>
        </p:nvSpPr>
        <p:spPr bwMode="auto">
          <a:xfrm>
            <a:off x="642938" y="142875"/>
            <a:ext cx="7772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4000" b="1">
                <a:solidFill>
                  <a:srgbClr val="0000CC"/>
                </a:solidFill>
                <a:latin typeface="Comic Sans MS" pitchFamily="66" charset="0"/>
              </a:rPr>
              <a:t>EFC en Soja 1ra</a:t>
            </a:r>
          </a:p>
        </p:txBody>
      </p:sp>
      <p:pic>
        <p:nvPicPr>
          <p:cNvPr id="101381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63" y="0"/>
            <a:ext cx="1214437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1386" name="Object 10"/>
          <p:cNvGraphicFramePr>
            <a:graphicFrameLocks noChangeAspect="1"/>
          </p:cNvGraphicFramePr>
          <p:nvPr/>
        </p:nvGraphicFramePr>
        <p:xfrm>
          <a:off x="1835150" y="1773238"/>
          <a:ext cx="5761038" cy="4106862"/>
        </p:xfrm>
        <a:graphic>
          <a:graphicData uri="http://schemas.openxmlformats.org/presentationml/2006/ole">
            <p:oleObj spid="_x0000_s1026" name="Gráfico" r:id="rId6" imgW="3314700" imgH="2362200" progId="Excel.Chart.8">
              <p:embed/>
            </p:oleObj>
          </a:graphicData>
        </a:graphic>
      </p:graphicFrame>
      <p:sp>
        <p:nvSpPr>
          <p:cNvPr id="101387" name="Rectangle 2"/>
          <p:cNvSpPr txBox="1">
            <a:spLocks noChangeArrowheads="1"/>
          </p:cNvSpPr>
          <p:nvPr/>
        </p:nvSpPr>
        <p:spPr bwMode="auto">
          <a:xfrm>
            <a:off x="1763713" y="836613"/>
            <a:ext cx="5634037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2400" b="1">
                <a:solidFill>
                  <a:srgbClr val="0000CC"/>
                </a:solidFill>
                <a:latin typeface="Comic Sans MS" pitchFamily="66" charset="0"/>
              </a:rPr>
              <a:t>Lluvias Ene + Feb para M.Loma y Bajo y rendimiento.</a:t>
            </a:r>
          </a:p>
        </p:txBody>
      </p:sp>
      <p:sp>
        <p:nvSpPr>
          <p:cNvPr id="101388" name="Rectangle 2"/>
          <p:cNvSpPr txBox="1">
            <a:spLocks noChangeArrowheads="1"/>
          </p:cNvSpPr>
          <p:nvPr/>
        </p:nvSpPr>
        <p:spPr bwMode="auto">
          <a:xfrm>
            <a:off x="250825" y="5876925"/>
            <a:ext cx="8748713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2400" b="1">
                <a:solidFill>
                  <a:srgbClr val="0000CC"/>
                </a:solidFill>
                <a:latin typeface="Comic Sans MS" pitchFamily="66" charset="0"/>
              </a:rPr>
              <a:t>Fuerte correlaci</a:t>
            </a:r>
            <a:r>
              <a:rPr lang="es-AR" sz="2400" b="1">
                <a:solidFill>
                  <a:srgbClr val="0000CC"/>
                </a:solidFill>
                <a:latin typeface="Comic Sans MS" pitchFamily="66" charset="0"/>
              </a:rPr>
              <a:t>ón independientemente del tratamiento.</a:t>
            </a:r>
            <a:endParaRPr lang="es-ES" sz="2400" b="1">
              <a:solidFill>
                <a:srgbClr val="0000CC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4" descr="RIDZO con pie_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113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Rectangle 2"/>
          <p:cNvSpPr txBox="1">
            <a:spLocks noChangeArrowheads="1"/>
          </p:cNvSpPr>
          <p:nvPr/>
        </p:nvSpPr>
        <p:spPr bwMode="auto">
          <a:xfrm>
            <a:off x="642938" y="142875"/>
            <a:ext cx="7772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4000" b="1">
                <a:solidFill>
                  <a:srgbClr val="0000CC"/>
                </a:solidFill>
                <a:latin typeface="Comic Sans MS" pitchFamily="66" charset="0"/>
              </a:rPr>
              <a:t>EFC en Soja 1ra</a:t>
            </a:r>
          </a:p>
        </p:txBody>
      </p:sp>
      <p:pic>
        <p:nvPicPr>
          <p:cNvPr id="103428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63" y="0"/>
            <a:ext cx="1214437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981075"/>
            <a:ext cx="5003800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19700" y="4508500"/>
            <a:ext cx="3529013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431" name="Rectangle 2"/>
          <p:cNvSpPr txBox="1">
            <a:spLocks noChangeArrowheads="1"/>
          </p:cNvSpPr>
          <p:nvPr/>
        </p:nvSpPr>
        <p:spPr bwMode="auto">
          <a:xfrm>
            <a:off x="611188" y="4581525"/>
            <a:ext cx="379888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2400" b="1">
                <a:solidFill>
                  <a:srgbClr val="0000CC"/>
                </a:solidFill>
                <a:latin typeface="Comic Sans MS" pitchFamily="66" charset="0"/>
              </a:rPr>
              <a:t>Respuesta Promedio por sitio y ambiente.</a:t>
            </a:r>
          </a:p>
          <a:p>
            <a:pPr algn="ctr"/>
            <a:endParaRPr lang="en-US" sz="2400" b="1">
              <a:solidFill>
                <a:srgbClr val="0000CC"/>
              </a:solidFill>
              <a:latin typeface="Comic Sans MS" pitchFamily="66" charset="0"/>
            </a:endParaRPr>
          </a:p>
          <a:p>
            <a:pPr algn="ctr"/>
            <a:r>
              <a:rPr lang="en-US" sz="2400" b="1">
                <a:solidFill>
                  <a:srgbClr val="0000CC"/>
                </a:solidFill>
                <a:latin typeface="Comic Sans MS" pitchFamily="66" charset="0"/>
              </a:rPr>
              <a:t>Rendimiento de los Testigos</a:t>
            </a:r>
            <a:endParaRPr lang="es-ES" sz="2400" b="1">
              <a:solidFill>
                <a:srgbClr val="0000CC"/>
              </a:solidFill>
              <a:latin typeface="Comic Sans MS" pitchFamily="66" charset="0"/>
            </a:endParaRPr>
          </a:p>
        </p:txBody>
      </p:sp>
      <p:sp>
        <p:nvSpPr>
          <p:cNvPr id="103433" name="Rectangle 2"/>
          <p:cNvSpPr txBox="1">
            <a:spLocks noChangeArrowheads="1"/>
          </p:cNvSpPr>
          <p:nvPr/>
        </p:nvSpPr>
        <p:spPr bwMode="auto">
          <a:xfrm>
            <a:off x="5076825" y="1052513"/>
            <a:ext cx="42481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s-ES" sz="2000" b="1">
                <a:solidFill>
                  <a:srgbClr val="0000CC"/>
                </a:solidFill>
                <a:latin typeface="Comic Sans MS" pitchFamily="66" charset="0"/>
              </a:rPr>
              <a:t>Variabilidad del dise</a:t>
            </a:r>
            <a:r>
              <a:rPr lang="es-AR" sz="2000" b="1">
                <a:solidFill>
                  <a:srgbClr val="0000CC"/>
                </a:solidFill>
                <a:latin typeface="Comic Sans MS" pitchFamily="66" charset="0"/>
              </a:rPr>
              <a:t>ño experimental.</a:t>
            </a:r>
          </a:p>
          <a:p>
            <a:endParaRPr lang="es-AR" sz="2000" b="1">
              <a:solidFill>
                <a:srgbClr val="0000CC"/>
              </a:solidFill>
              <a:latin typeface="Comic Sans MS" pitchFamily="66" charset="0"/>
            </a:endParaRPr>
          </a:p>
          <a:p>
            <a:r>
              <a:rPr lang="es-AR" sz="2000" b="1">
                <a:solidFill>
                  <a:srgbClr val="0000CC"/>
                </a:solidFill>
                <a:latin typeface="Comic Sans MS" pitchFamily="66" charset="0"/>
              </a:rPr>
              <a:t>Patógeno es un F.Transp y gasto energético.</a:t>
            </a:r>
          </a:p>
          <a:p>
            <a:endParaRPr lang="es-AR" sz="2000" b="1">
              <a:solidFill>
                <a:srgbClr val="0000CC"/>
              </a:solidFill>
              <a:latin typeface="Comic Sans MS" pitchFamily="66" charset="0"/>
            </a:endParaRPr>
          </a:p>
          <a:p>
            <a:r>
              <a:rPr lang="es-AR" sz="2000" b="1">
                <a:solidFill>
                  <a:srgbClr val="0000CC"/>
                </a:solidFill>
                <a:latin typeface="Comic Sans MS" pitchFamily="66" charset="0"/>
              </a:rPr>
              <a:t>Estrés. </a:t>
            </a:r>
          </a:p>
          <a:p>
            <a:r>
              <a:rPr lang="es-AR" sz="2000" b="1">
                <a:solidFill>
                  <a:srgbClr val="0000CC"/>
                </a:solidFill>
                <a:latin typeface="Comic Sans MS" pitchFamily="66" charset="0"/>
              </a:rPr>
              <a:t>Competencia energética. </a:t>
            </a:r>
          </a:p>
          <a:p>
            <a:r>
              <a:rPr lang="es-AR" sz="2000" b="1">
                <a:solidFill>
                  <a:srgbClr val="0000CC"/>
                </a:solidFill>
                <a:latin typeface="Comic Sans MS" pitchFamily="66" charset="0"/>
              </a:rPr>
              <a:t>PP 15 días. </a:t>
            </a:r>
          </a:p>
          <a:p>
            <a:r>
              <a:rPr lang="es-AR" sz="2000" b="1">
                <a:solidFill>
                  <a:srgbClr val="0000CC"/>
                </a:solidFill>
                <a:latin typeface="Comic Sans MS" pitchFamily="66" charset="0"/>
              </a:rPr>
              <a:t>Quiebre Estrob. Cierre estomático. </a:t>
            </a:r>
            <a:endParaRPr lang="es-ES" sz="2000" b="1">
              <a:solidFill>
                <a:srgbClr val="0000CC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 txBox="1">
            <a:spLocks noChangeArrowheads="1"/>
          </p:cNvSpPr>
          <p:nvPr/>
        </p:nvSpPr>
        <p:spPr bwMode="auto">
          <a:xfrm>
            <a:off x="5148263" y="1412875"/>
            <a:ext cx="379888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2400" b="1">
                <a:solidFill>
                  <a:srgbClr val="0000CC"/>
                </a:solidFill>
                <a:latin typeface="Comic Sans MS" pitchFamily="66" charset="0"/>
              </a:rPr>
              <a:t>Se midi</a:t>
            </a:r>
            <a:r>
              <a:rPr lang="es-AR" sz="2400" b="1">
                <a:solidFill>
                  <a:srgbClr val="0000CC"/>
                </a:solidFill>
                <a:latin typeface="Comic Sans MS" pitchFamily="66" charset="0"/>
              </a:rPr>
              <a:t>ó Incidencia y Severidad. </a:t>
            </a:r>
          </a:p>
          <a:p>
            <a:pPr algn="ctr"/>
            <a:r>
              <a:rPr lang="es-AR" sz="2400" b="1">
                <a:solidFill>
                  <a:srgbClr val="0000CC"/>
                </a:solidFill>
                <a:latin typeface="Comic Sans MS" pitchFamily="66" charset="0"/>
              </a:rPr>
              <a:t>Tomamos la evolución de </a:t>
            </a:r>
            <a:r>
              <a:rPr lang="es-AR" sz="2400" b="1">
                <a:latin typeface="Comic Sans MS" pitchFamily="66" charset="0"/>
              </a:rPr>
              <a:t>los sitios con mayores</a:t>
            </a:r>
            <a:r>
              <a:rPr lang="es-AR" sz="2400" b="1">
                <a:solidFill>
                  <a:srgbClr val="0000CC"/>
                </a:solidFill>
                <a:latin typeface="Comic Sans MS" pitchFamily="66" charset="0"/>
              </a:rPr>
              <a:t> respuesta para ver la evolución de </a:t>
            </a:r>
            <a:r>
              <a:rPr lang="es-AR" sz="2400" b="1">
                <a:latin typeface="Comic Sans MS" pitchFamily="66" charset="0"/>
              </a:rPr>
              <a:t>Cercospora y de Septoria.</a:t>
            </a:r>
            <a:endParaRPr lang="es-ES" sz="2400" b="1">
              <a:latin typeface="Comic Sans MS" pitchFamily="66" charset="0"/>
            </a:endParaRPr>
          </a:p>
        </p:txBody>
      </p:sp>
      <p:pic>
        <p:nvPicPr>
          <p:cNvPr id="136196" name="Picture 4" descr="RIDZO con pie_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113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7" name="Rectangle 2"/>
          <p:cNvSpPr txBox="1">
            <a:spLocks noChangeArrowheads="1"/>
          </p:cNvSpPr>
          <p:nvPr/>
        </p:nvSpPr>
        <p:spPr bwMode="auto">
          <a:xfrm>
            <a:off x="642938" y="142875"/>
            <a:ext cx="7772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" sz="4000" b="1">
                <a:solidFill>
                  <a:srgbClr val="0000CC"/>
                </a:solidFill>
                <a:latin typeface="Comic Sans MS" pitchFamily="66" charset="0"/>
              </a:rPr>
              <a:t>EFC en Soja 1ra</a:t>
            </a:r>
          </a:p>
        </p:txBody>
      </p:sp>
      <p:pic>
        <p:nvPicPr>
          <p:cNvPr id="136198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63" y="0"/>
            <a:ext cx="1214437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2" name="Picture 10" descr="Cercospora%20kikuchii%20(Tizón%20y%20mancha%20púyrpura%20de%20la%20semilla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196975"/>
            <a:ext cx="4321175" cy="3241675"/>
          </a:xfrm>
          <a:prstGeom prst="rect">
            <a:avLst/>
          </a:prstGeom>
          <a:noFill/>
        </p:spPr>
      </p:pic>
      <p:pic>
        <p:nvPicPr>
          <p:cNvPr id="136203" name="Picture 11" descr="Septoria%20glycines%20(Mancha%20marron%20de%20la%20hoja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1050" y="3670300"/>
            <a:ext cx="4249738" cy="318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s-E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s-E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3168</TotalTime>
  <Words>2344</Words>
  <Application>Microsoft Office PowerPoint</Application>
  <PresentationFormat>Presentación en pantalla (4:3)</PresentationFormat>
  <Paragraphs>1316</Paragraphs>
  <Slides>41</Slides>
  <Notes>41</Notes>
  <HiddenSlides>1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4" baseType="lpstr">
      <vt:lpstr>Tema de Office</vt:lpstr>
      <vt:lpstr>1_Diseño predeterminado</vt:lpstr>
      <vt:lpstr>Gráfico de Microsoft Office Excel</vt:lpstr>
      <vt:lpstr>AACREA ZONA OESTE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Santiago</dc:creator>
  <cp:lastModifiedBy>Santiago</cp:lastModifiedBy>
  <cp:revision>258</cp:revision>
  <dcterms:created xsi:type="dcterms:W3CDTF">2008-10-20T07:38:03Z</dcterms:created>
  <dcterms:modified xsi:type="dcterms:W3CDTF">2009-08-14T14:44:58Z</dcterms:modified>
</cp:coreProperties>
</file>