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76" r:id="rId4"/>
    <p:sldId id="261" r:id="rId5"/>
    <p:sldId id="277" r:id="rId6"/>
    <p:sldId id="269" r:id="rId7"/>
    <p:sldId id="278" r:id="rId8"/>
    <p:sldId id="270" r:id="rId9"/>
    <p:sldId id="271" r:id="rId10"/>
    <p:sldId id="280" r:id="rId11"/>
    <p:sldId id="275" r:id="rId12"/>
    <p:sldId id="281" r:id="rId13"/>
    <p:sldId id="272" r:id="rId14"/>
    <p:sldId id="297" r:id="rId15"/>
    <p:sldId id="273" r:id="rId16"/>
    <p:sldId id="258" r:id="rId17"/>
    <p:sldId id="285" r:id="rId18"/>
    <p:sldId id="298" r:id="rId19"/>
    <p:sldId id="296" r:id="rId20"/>
    <p:sldId id="295" r:id="rId21"/>
    <p:sldId id="290" r:id="rId22"/>
    <p:sldId id="286" r:id="rId23"/>
    <p:sldId id="291" r:id="rId24"/>
    <p:sldId id="299" r:id="rId25"/>
    <p:sldId id="292" r:id="rId26"/>
    <p:sldId id="293" r:id="rId27"/>
    <p:sldId id="300" r:id="rId28"/>
    <p:sldId id="288" r:id="rId29"/>
    <p:sldId id="289" r:id="rId30"/>
    <p:sldId id="259" r:id="rId31"/>
    <p:sldId id="302" r:id="rId32"/>
    <p:sldId id="303" r:id="rId33"/>
    <p:sldId id="308" r:id="rId34"/>
    <p:sldId id="309" r:id="rId35"/>
    <p:sldId id="310" r:id="rId36"/>
    <p:sldId id="301" r:id="rId37"/>
    <p:sldId id="260" r:id="rId3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EA93"/>
    <a:srgbClr val="34DA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AppData\Local\Temp\Rar$DI00.685\Freatimetros%20registros%20hasta%2021-2-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reatimetros%20registros%20hasta%2021-2-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reatimetros%20registros%20hasta%2021-2-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AR" sz="1800" b="1" i="0" strike="noStrike">
                <a:solidFill>
                  <a:srgbClr val="000000"/>
                </a:solidFill>
                <a:latin typeface="Calibri"/>
                <a:cs typeface="Calibri"/>
              </a:rPr>
              <a:t>Don Ferdinando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AR" sz="1800" b="1" i="0" strike="noStrike">
                <a:solidFill>
                  <a:srgbClr val="000000"/>
                </a:solidFill>
                <a:latin typeface="Calibri"/>
                <a:cs typeface="Calibri"/>
              </a:rPr>
              <a:t>Espesor de napa y consumo</a:t>
            </a:r>
          </a:p>
        </c:rich>
      </c:tx>
      <c:layout>
        <c:manualLayout>
          <c:xMode val="edge"/>
          <c:yMode val="edge"/>
          <c:x val="0.30562367334020957"/>
          <c:y val="8.2815734989648056E-3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'Don Ferdinando'!$A$8</c:f>
              <c:strCache>
                <c:ptCount val="1"/>
                <c:pt idx="0">
                  <c:v>7-8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trendline>
            <c:spPr>
              <a:ln>
                <a:solidFill>
                  <a:srgbClr val="FF0000"/>
                </a:solidFill>
                <a:prstDash val="sysDash"/>
              </a:ln>
            </c:spPr>
            <c:trendlineType val="linear"/>
          </c:trendline>
          <c:xVal>
            <c:numRef>
              <c:f>'Don Ferdinando'!$B$2:$F$2</c:f>
              <c:numCache>
                <c:formatCode>dd/mm/yyyy</c:formatCode>
                <c:ptCount val="5"/>
                <c:pt idx="0">
                  <c:v>40476</c:v>
                </c:pt>
                <c:pt idx="1">
                  <c:v>40485</c:v>
                </c:pt>
                <c:pt idx="2">
                  <c:v>40533</c:v>
                </c:pt>
                <c:pt idx="3">
                  <c:v>40556</c:v>
                </c:pt>
                <c:pt idx="4">
                  <c:v>40561</c:v>
                </c:pt>
              </c:numCache>
            </c:numRef>
          </c:xVal>
          <c:yVal>
            <c:numRef>
              <c:f>'Don Ferdinando'!$B$8:$F$8</c:f>
              <c:numCache>
                <c:formatCode>General</c:formatCode>
                <c:ptCount val="5"/>
                <c:pt idx="0">
                  <c:v>1</c:v>
                </c:pt>
                <c:pt idx="1">
                  <c:v>0.97</c:v>
                </c:pt>
                <c:pt idx="2">
                  <c:v>0.72000000000000042</c:v>
                </c:pt>
                <c:pt idx="3">
                  <c:v>0.45</c:v>
                </c:pt>
                <c:pt idx="4">
                  <c:v>0.25</c:v>
                </c:pt>
              </c:numCache>
            </c:numRef>
          </c:yVal>
        </c:ser>
        <c:ser>
          <c:idx val="3"/>
          <c:order val="1"/>
          <c:tx>
            <c:strRef>
              <c:f>'Don Ferdinando'!$A$11</c:f>
              <c:strCache>
                <c:ptCount val="1"/>
                <c:pt idx="0">
                  <c:v>18-19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trendline>
            <c:spPr>
              <a:ln>
                <a:solidFill>
                  <a:srgbClr val="FFC000"/>
                </a:solidFill>
                <a:prstDash val="dash"/>
              </a:ln>
            </c:spPr>
            <c:trendlineType val="linear"/>
          </c:trendline>
          <c:xVal>
            <c:numRef>
              <c:f>'Don Ferdinando'!$B$2:$F$2</c:f>
              <c:numCache>
                <c:formatCode>dd/mm/yyyy</c:formatCode>
                <c:ptCount val="5"/>
                <c:pt idx="0">
                  <c:v>40476</c:v>
                </c:pt>
                <c:pt idx="1">
                  <c:v>40485</c:v>
                </c:pt>
                <c:pt idx="2">
                  <c:v>40533</c:v>
                </c:pt>
                <c:pt idx="3">
                  <c:v>40556</c:v>
                </c:pt>
                <c:pt idx="4">
                  <c:v>40561</c:v>
                </c:pt>
              </c:numCache>
            </c:numRef>
          </c:xVal>
          <c:yVal>
            <c:numRef>
              <c:f>'Don Ferdinando'!$B$11:$F$11</c:f>
              <c:numCache>
                <c:formatCode>General</c:formatCode>
                <c:ptCount val="5"/>
                <c:pt idx="0">
                  <c:v>1.55</c:v>
                </c:pt>
                <c:pt idx="1">
                  <c:v>1.55</c:v>
                </c:pt>
                <c:pt idx="2">
                  <c:v>1.08</c:v>
                </c:pt>
                <c:pt idx="3">
                  <c:v>0.60000000000000042</c:v>
                </c:pt>
                <c:pt idx="4">
                  <c:v>0.5</c:v>
                </c:pt>
              </c:numCache>
            </c:numRef>
          </c:yVal>
        </c:ser>
        <c:ser>
          <c:idx val="1"/>
          <c:order val="2"/>
          <c:tx>
            <c:strRef>
              <c:f>'Don Ferdinando'!$A$9</c:f>
              <c:strCache>
                <c:ptCount val="1"/>
                <c:pt idx="0">
                  <c:v>25-26</c:v>
                </c:pt>
              </c:strCache>
            </c:strRef>
          </c:tx>
          <c:spPr>
            <a:ln w="50800"/>
          </c:spPr>
          <c:trendline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  <c:trendlineType val="linear"/>
          </c:trendline>
          <c:trendline>
            <c:trendlineType val="linear"/>
          </c:trendline>
          <c:xVal>
            <c:numRef>
              <c:f>'Don Ferdinando'!$B$2:$F$2</c:f>
              <c:numCache>
                <c:formatCode>dd/mm/yyyy</c:formatCode>
                <c:ptCount val="5"/>
                <c:pt idx="0">
                  <c:v>40476</c:v>
                </c:pt>
                <c:pt idx="1">
                  <c:v>40485</c:v>
                </c:pt>
                <c:pt idx="2">
                  <c:v>40533</c:v>
                </c:pt>
                <c:pt idx="3">
                  <c:v>40556</c:v>
                </c:pt>
                <c:pt idx="4">
                  <c:v>40561</c:v>
                </c:pt>
              </c:numCache>
            </c:numRef>
          </c:xVal>
          <c:yVal>
            <c:numRef>
              <c:f>'Don Ferdinando'!$B$9:$F$9</c:f>
              <c:numCache>
                <c:formatCode>General</c:formatCode>
                <c:ptCount val="5"/>
                <c:pt idx="0">
                  <c:v>0.68000000000000071</c:v>
                </c:pt>
                <c:pt idx="1">
                  <c:v>0.55000000000000004</c:v>
                </c:pt>
                <c:pt idx="2">
                  <c:v>0.3500000000000002</c:v>
                </c:pt>
                <c:pt idx="3">
                  <c:v>0.30000000000000021</c:v>
                </c:pt>
                <c:pt idx="4">
                  <c:v>0.15000000000000011</c:v>
                </c:pt>
              </c:numCache>
            </c:numRef>
          </c:yVal>
        </c:ser>
        <c:ser>
          <c:idx val="2"/>
          <c:order val="3"/>
          <c:tx>
            <c:strRef>
              <c:f>'Don Ferdinando'!$A$10</c:f>
              <c:strCache>
                <c:ptCount val="1"/>
                <c:pt idx="0">
                  <c:v>34-35</c:v>
                </c:pt>
              </c:strCache>
            </c:strRef>
          </c:tx>
          <c:spPr>
            <a:ln w="50800"/>
          </c:spPr>
          <c:trendline>
            <c:spPr>
              <a:ln>
                <a:solidFill>
                  <a:srgbClr val="92D050"/>
                </a:solidFill>
                <a:prstDash val="dash"/>
              </a:ln>
            </c:spPr>
            <c:trendlineType val="linear"/>
          </c:trendline>
          <c:xVal>
            <c:numRef>
              <c:f>'Don Ferdinando'!$B$2:$F$2</c:f>
              <c:numCache>
                <c:formatCode>dd/mm/yyyy</c:formatCode>
                <c:ptCount val="5"/>
                <c:pt idx="0">
                  <c:v>40476</c:v>
                </c:pt>
                <c:pt idx="1">
                  <c:v>40485</c:v>
                </c:pt>
                <c:pt idx="2">
                  <c:v>40533</c:v>
                </c:pt>
                <c:pt idx="3">
                  <c:v>40556</c:v>
                </c:pt>
                <c:pt idx="4">
                  <c:v>40561</c:v>
                </c:pt>
              </c:numCache>
            </c:numRef>
          </c:xVal>
          <c:yVal>
            <c:numRef>
              <c:f>'Don Ferdinando'!$B$10:$F$10</c:f>
              <c:numCache>
                <c:formatCode>General</c:formatCode>
                <c:ptCount val="5"/>
                <c:pt idx="0">
                  <c:v>0.43000000000000022</c:v>
                </c:pt>
                <c:pt idx="1">
                  <c:v>0.42000000000000021</c:v>
                </c:pt>
                <c:pt idx="2">
                  <c:v>0.43000000000000022</c:v>
                </c:pt>
                <c:pt idx="3">
                  <c:v>0.1800000000000001</c:v>
                </c:pt>
                <c:pt idx="4">
                  <c:v>0.15000000000000011</c:v>
                </c:pt>
              </c:numCache>
            </c:numRef>
          </c:yVal>
        </c:ser>
        <c:ser>
          <c:idx val="4"/>
          <c:order val="4"/>
          <c:tx>
            <c:strRef>
              <c:f>'Don Ferdinando'!$A$12</c:f>
              <c:strCache>
                <c:ptCount val="1"/>
                <c:pt idx="0">
                  <c:v>29-30</c:v>
                </c:pt>
              </c:strCache>
            </c:strRef>
          </c:tx>
          <c:spPr>
            <a:ln w="50800"/>
          </c:spPr>
          <c:trendline>
            <c:spPr>
              <a:ln>
                <a:solidFill>
                  <a:srgbClr val="00B0F0"/>
                </a:solidFill>
                <a:prstDash val="lgDash"/>
              </a:ln>
            </c:spPr>
            <c:trendlineType val="linear"/>
          </c:trendline>
          <c:xVal>
            <c:numRef>
              <c:f>'Don Ferdinando'!$B$2:$F$2</c:f>
              <c:numCache>
                <c:formatCode>dd/mm/yyyy</c:formatCode>
                <c:ptCount val="5"/>
                <c:pt idx="0">
                  <c:v>40476</c:v>
                </c:pt>
                <c:pt idx="1">
                  <c:v>40485</c:v>
                </c:pt>
                <c:pt idx="2">
                  <c:v>40533</c:v>
                </c:pt>
                <c:pt idx="3">
                  <c:v>40556</c:v>
                </c:pt>
                <c:pt idx="4">
                  <c:v>40561</c:v>
                </c:pt>
              </c:numCache>
            </c:numRef>
          </c:xVal>
          <c:yVal>
            <c:numRef>
              <c:f>'Don Ferdinando'!$B$12:$F$12</c:f>
              <c:numCache>
                <c:formatCode>General</c:formatCode>
                <c:ptCount val="5"/>
                <c:pt idx="0">
                  <c:v>0.65000000000000058</c:v>
                </c:pt>
                <c:pt idx="1">
                  <c:v>0.4800000000000002</c:v>
                </c:pt>
                <c:pt idx="2">
                  <c:v>0.12000000000000002</c:v>
                </c:pt>
                <c:pt idx="3">
                  <c:v>0.15000000000000011</c:v>
                </c:pt>
                <c:pt idx="4">
                  <c:v>0.12000000000000002</c:v>
                </c:pt>
              </c:numCache>
            </c:numRef>
          </c:yVal>
        </c:ser>
        <c:axId val="46990080"/>
        <c:axId val="46991616"/>
      </c:scatterChart>
      <c:valAx>
        <c:axId val="46990080"/>
        <c:scaling>
          <c:orientation val="minMax"/>
        </c:scaling>
        <c:axPos val="b"/>
        <c:majorGridlines>
          <c:spPr>
            <a:ln>
              <a:solidFill>
                <a:srgbClr val="FF0000"/>
              </a:solidFill>
            </a:ln>
          </c:spPr>
        </c:majorGridlines>
        <c:numFmt formatCode="dd/mm" sourceLinked="0"/>
        <c:tickLblPos val="low"/>
        <c:txPr>
          <a:bodyPr rot="-540000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46991616"/>
        <c:crosses val="autoZero"/>
        <c:crossBetween val="midCat"/>
      </c:valAx>
      <c:valAx>
        <c:axId val="469916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AR" sz="1800"/>
                  <a:t>Espesor de napa (m)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46990080"/>
        <c:crosses val="autoZero"/>
        <c:crossBetween val="midCat"/>
      </c:valAx>
    </c:plotArea>
    <c:plotVisOnly val="1"/>
    <c:dispBlanksAs val="span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A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/>
          <a:lstStyle/>
          <a:p>
            <a:pPr>
              <a:defRPr/>
            </a:pPr>
            <a:r>
              <a:rPr lang="es-AR"/>
              <a:t>Freatímetro 18-19 Don Ferdinando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2"/>
          <c:tx>
            <c:strRef>
              <c:f>lluvias!$A$64</c:f>
              <c:strCache>
                <c:ptCount val="1"/>
                <c:pt idx="0">
                  <c:v>mm lluvia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</c:spPr>
          <c:cat>
            <c:strRef>
              <c:f>lluvias!$IF$63:$NB$63</c:f>
              <c:strCache>
                <c:ptCount val="127"/>
                <c:pt idx="0">
                  <c:v>25-10-10</c:v>
                </c:pt>
                <c:pt idx="1">
                  <c:v>26-10-10</c:v>
                </c:pt>
                <c:pt idx="2">
                  <c:v>27-10-10</c:v>
                </c:pt>
                <c:pt idx="3">
                  <c:v>28-10-10</c:v>
                </c:pt>
                <c:pt idx="4">
                  <c:v>29-10-10</c:v>
                </c:pt>
                <c:pt idx="5">
                  <c:v>30-10-10</c:v>
                </c:pt>
                <c:pt idx="6">
                  <c:v>31-10-10</c:v>
                </c:pt>
                <c:pt idx="7">
                  <c:v>1-11-10</c:v>
                </c:pt>
                <c:pt idx="8">
                  <c:v>2-11-10</c:v>
                </c:pt>
                <c:pt idx="9">
                  <c:v>3-11-10</c:v>
                </c:pt>
                <c:pt idx="10">
                  <c:v>4-11-10</c:v>
                </c:pt>
                <c:pt idx="11">
                  <c:v>5-11-10</c:v>
                </c:pt>
                <c:pt idx="12">
                  <c:v>6-11-10</c:v>
                </c:pt>
                <c:pt idx="13">
                  <c:v>7-11-10</c:v>
                </c:pt>
                <c:pt idx="14">
                  <c:v>8-11-10</c:v>
                </c:pt>
                <c:pt idx="15">
                  <c:v>9-11-10</c:v>
                </c:pt>
                <c:pt idx="16">
                  <c:v>10-11-10</c:v>
                </c:pt>
                <c:pt idx="17">
                  <c:v>11-11-10</c:v>
                </c:pt>
                <c:pt idx="18">
                  <c:v>12-11-10</c:v>
                </c:pt>
                <c:pt idx="19">
                  <c:v>13-11-10</c:v>
                </c:pt>
                <c:pt idx="20">
                  <c:v>14-11-10</c:v>
                </c:pt>
                <c:pt idx="21">
                  <c:v>15-11-10</c:v>
                </c:pt>
                <c:pt idx="22">
                  <c:v>16-11-10</c:v>
                </c:pt>
                <c:pt idx="23">
                  <c:v>17-11-10</c:v>
                </c:pt>
                <c:pt idx="24">
                  <c:v>18-11-10</c:v>
                </c:pt>
                <c:pt idx="25">
                  <c:v>19-11-10</c:v>
                </c:pt>
                <c:pt idx="26">
                  <c:v>20-11-10</c:v>
                </c:pt>
                <c:pt idx="27">
                  <c:v>21-11-10</c:v>
                </c:pt>
                <c:pt idx="28">
                  <c:v>22-11-10</c:v>
                </c:pt>
                <c:pt idx="29">
                  <c:v>23-11-10</c:v>
                </c:pt>
                <c:pt idx="30">
                  <c:v>24-11-10</c:v>
                </c:pt>
                <c:pt idx="31">
                  <c:v>25-11-10</c:v>
                </c:pt>
                <c:pt idx="32">
                  <c:v>26-11-10</c:v>
                </c:pt>
                <c:pt idx="33">
                  <c:v>27-11-10</c:v>
                </c:pt>
                <c:pt idx="34">
                  <c:v>28-11-10</c:v>
                </c:pt>
                <c:pt idx="35">
                  <c:v>29-11-10</c:v>
                </c:pt>
                <c:pt idx="36">
                  <c:v>30-11-10</c:v>
                </c:pt>
                <c:pt idx="37">
                  <c:v>1-12-10</c:v>
                </c:pt>
                <c:pt idx="38">
                  <c:v>2-12-10</c:v>
                </c:pt>
                <c:pt idx="39">
                  <c:v>3-12-10</c:v>
                </c:pt>
                <c:pt idx="40">
                  <c:v>4-12-10</c:v>
                </c:pt>
                <c:pt idx="41">
                  <c:v>5-12-10</c:v>
                </c:pt>
                <c:pt idx="42">
                  <c:v>6-12-10</c:v>
                </c:pt>
                <c:pt idx="43">
                  <c:v>7-12-10</c:v>
                </c:pt>
                <c:pt idx="44">
                  <c:v>8-12-10</c:v>
                </c:pt>
                <c:pt idx="45">
                  <c:v>9-12-10</c:v>
                </c:pt>
                <c:pt idx="46">
                  <c:v>10-12-10</c:v>
                </c:pt>
                <c:pt idx="47">
                  <c:v>11-12-10</c:v>
                </c:pt>
                <c:pt idx="48">
                  <c:v>12-12-10</c:v>
                </c:pt>
                <c:pt idx="49">
                  <c:v>13-12-10</c:v>
                </c:pt>
                <c:pt idx="50">
                  <c:v>14-12-10</c:v>
                </c:pt>
                <c:pt idx="51">
                  <c:v>15-12-10</c:v>
                </c:pt>
                <c:pt idx="52">
                  <c:v>16-12-10</c:v>
                </c:pt>
                <c:pt idx="53">
                  <c:v>17-12-10</c:v>
                </c:pt>
                <c:pt idx="54">
                  <c:v>18-12-10</c:v>
                </c:pt>
                <c:pt idx="55">
                  <c:v>19-12-10</c:v>
                </c:pt>
                <c:pt idx="56">
                  <c:v>20-12-10</c:v>
                </c:pt>
                <c:pt idx="57">
                  <c:v>21-12-10</c:v>
                </c:pt>
                <c:pt idx="58">
                  <c:v>22-12-10</c:v>
                </c:pt>
                <c:pt idx="59">
                  <c:v>23-12-10</c:v>
                </c:pt>
                <c:pt idx="60">
                  <c:v>24-12-10</c:v>
                </c:pt>
                <c:pt idx="61">
                  <c:v>25-12-10</c:v>
                </c:pt>
                <c:pt idx="62">
                  <c:v>26-12-10</c:v>
                </c:pt>
                <c:pt idx="63">
                  <c:v>27-12-10</c:v>
                </c:pt>
                <c:pt idx="64">
                  <c:v>28-12-10</c:v>
                </c:pt>
                <c:pt idx="65">
                  <c:v>29-12-10</c:v>
                </c:pt>
                <c:pt idx="66">
                  <c:v>30-12-10</c:v>
                </c:pt>
                <c:pt idx="67">
                  <c:v>31-12-10</c:v>
                </c:pt>
                <c:pt idx="68">
                  <c:v>1-1-11</c:v>
                </c:pt>
                <c:pt idx="69">
                  <c:v>2-1-11</c:v>
                </c:pt>
                <c:pt idx="70">
                  <c:v>3-1-11</c:v>
                </c:pt>
                <c:pt idx="71">
                  <c:v>4-1-11</c:v>
                </c:pt>
                <c:pt idx="72">
                  <c:v>5-1-11</c:v>
                </c:pt>
                <c:pt idx="73">
                  <c:v>6-1-11</c:v>
                </c:pt>
                <c:pt idx="74">
                  <c:v>7-1-11</c:v>
                </c:pt>
                <c:pt idx="75">
                  <c:v>8-1-11</c:v>
                </c:pt>
                <c:pt idx="76">
                  <c:v>9-1-11</c:v>
                </c:pt>
                <c:pt idx="77">
                  <c:v>10-1-11</c:v>
                </c:pt>
                <c:pt idx="78">
                  <c:v>11-1-11</c:v>
                </c:pt>
                <c:pt idx="79">
                  <c:v>12-1-11</c:v>
                </c:pt>
                <c:pt idx="80">
                  <c:v>13-1-11</c:v>
                </c:pt>
                <c:pt idx="81">
                  <c:v>14-1-11</c:v>
                </c:pt>
                <c:pt idx="82">
                  <c:v>15-1-11</c:v>
                </c:pt>
                <c:pt idx="83">
                  <c:v>16-1-11</c:v>
                </c:pt>
                <c:pt idx="84">
                  <c:v>17-1-11</c:v>
                </c:pt>
                <c:pt idx="85">
                  <c:v>18-1-11</c:v>
                </c:pt>
                <c:pt idx="86">
                  <c:v>19-1-11</c:v>
                </c:pt>
                <c:pt idx="87">
                  <c:v>20-1-11</c:v>
                </c:pt>
                <c:pt idx="88">
                  <c:v>21-1-11</c:v>
                </c:pt>
                <c:pt idx="89">
                  <c:v>22-1-11</c:v>
                </c:pt>
                <c:pt idx="90">
                  <c:v>23-1-11</c:v>
                </c:pt>
                <c:pt idx="91">
                  <c:v>24-1-11</c:v>
                </c:pt>
                <c:pt idx="92">
                  <c:v>25-1-11</c:v>
                </c:pt>
                <c:pt idx="93">
                  <c:v>26-1-11</c:v>
                </c:pt>
                <c:pt idx="94">
                  <c:v>27-1-11</c:v>
                </c:pt>
                <c:pt idx="95">
                  <c:v>28-1-11</c:v>
                </c:pt>
                <c:pt idx="96">
                  <c:v>29-1-11</c:v>
                </c:pt>
                <c:pt idx="97">
                  <c:v>30-1-11</c:v>
                </c:pt>
                <c:pt idx="98">
                  <c:v>31-1-11</c:v>
                </c:pt>
                <c:pt idx="99">
                  <c:v>1-2-11</c:v>
                </c:pt>
                <c:pt idx="100">
                  <c:v>2-2-11</c:v>
                </c:pt>
                <c:pt idx="101">
                  <c:v>3-2-11</c:v>
                </c:pt>
                <c:pt idx="102">
                  <c:v>4-2-11</c:v>
                </c:pt>
                <c:pt idx="103">
                  <c:v>5-2-11</c:v>
                </c:pt>
                <c:pt idx="104">
                  <c:v>6-2-11</c:v>
                </c:pt>
                <c:pt idx="105">
                  <c:v>7-2-11</c:v>
                </c:pt>
                <c:pt idx="106">
                  <c:v>8-2-11</c:v>
                </c:pt>
                <c:pt idx="107">
                  <c:v>9-2-11</c:v>
                </c:pt>
                <c:pt idx="108">
                  <c:v>10-2-11</c:v>
                </c:pt>
                <c:pt idx="109">
                  <c:v>11-2-11</c:v>
                </c:pt>
                <c:pt idx="110">
                  <c:v>12-2-11</c:v>
                </c:pt>
                <c:pt idx="111">
                  <c:v>13-2-11</c:v>
                </c:pt>
                <c:pt idx="112">
                  <c:v>14-2-11</c:v>
                </c:pt>
                <c:pt idx="113">
                  <c:v>15-2-11</c:v>
                </c:pt>
                <c:pt idx="114">
                  <c:v>16-2-11</c:v>
                </c:pt>
                <c:pt idx="115">
                  <c:v>17-2-11</c:v>
                </c:pt>
                <c:pt idx="116">
                  <c:v>18-2-11</c:v>
                </c:pt>
                <c:pt idx="117">
                  <c:v>19-2-11</c:v>
                </c:pt>
                <c:pt idx="118">
                  <c:v>20-2-11</c:v>
                </c:pt>
                <c:pt idx="119">
                  <c:v>21-2-11</c:v>
                </c:pt>
                <c:pt idx="120">
                  <c:v>22-2-11</c:v>
                </c:pt>
                <c:pt idx="121">
                  <c:v>23-2-11</c:v>
                </c:pt>
                <c:pt idx="122">
                  <c:v>24-2-11</c:v>
                </c:pt>
                <c:pt idx="123">
                  <c:v>25-2-11</c:v>
                </c:pt>
                <c:pt idx="124">
                  <c:v>26-2-11</c:v>
                </c:pt>
                <c:pt idx="125">
                  <c:v>27-2-11</c:v>
                </c:pt>
                <c:pt idx="126">
                  <c:v>28-2-11</c:v>
                </c:pt>
              </c:strCache>
            </c:strRef>
          </c:cat>
          <c:val>
            <c:numRef>
              <c:f>lluvias!$IF$64:$NB$64</c:f>
              <c:numCache>
                <c:formatCode>General</c:formatCode>
                <c:ptCount val="1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28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16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19</c:v>
                </c:pt>
                <c:pt idx="38">
                  <c:v>0</c:v>
                </c:pt>
                <c:pt idx="39">
                  <c:v>0</c:v>
                </c:pt>
                <c:pt idx="40">
                  <c:v>20</c:v>
                </c:pt>
                <c:pt idx="41">
                  <c:v>0</c:v>
                </c:pt>
                <c:pt idx="42">
                  <c:v>0</c:v>
                </c:pt>
                <c:pt idx="43">
                  <c:v>4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20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</c:v>
                </c:pt>
                <c:pt idx="82">
                  <c:v>0</c:v>
                </c:pt>
                <c:pt idx="83">
                  <c:v>40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45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32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40</c:v>
                </c:pt>
                <c:pt idx="122">
                  <c:v>4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</c:numCache>
            </c:numRef>
          </c:val>
        </c:ser>
        <c:axId val="87578880"/>
        <c:axId val="81376000"/>
      </c:barChart>
      <c:scatterChart>
        <c:scatterStyle val="lineMarker"/>
        <c:ser>
          <c:idx val="3"/>
          <c:order val="0"/>
          <c:tx>
            <c:strRef>
              <c:f>'Don Ferdinando'!$B$3:$B$7</c:f>
              <c:strCache>
                <c:ptCount val="1"/>
                <c:pt idx="0">
                  <c:v>espesor de napa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circle"/>
            <c:size val="9"/>
            <c:spPr>
              <a:solidFill>
                <a:srgbClr val="002060"/>
              </a:solidFill>
            </c:spPr>
          </c:marker>
          <c:xVal>
            <c:numRef>
              <c:f>'Don Ferdinando'!$L$2:$Y$2</c:f>
              <c:numCache>
                <c:formatCode>dd/mm/yyyy</c:formatCode>
                <c:ptCount val="14"/>
                <c:pt idx="0">
                  <c:v>40476</c:v>
                </c:pt>
                <c:pt idx="1">
                  <c:v>40485</c:v>
                </c:pt>
                <c:pt idx="2">
                  <c:v>40492</c:v>
                </c:pt>
                <c:pt idx="3">
                  <c:v>40498</c:v>
                </c:pt>
                <c:pt idx="4">
                  <c:v>40506</c:v>
                </c:pt>
                <c:pt idx="5">
                  <c:v>40518</c:v>
                </c:pt>
                <c:pt idx="6">
                  <c:v>40525</c:v>
                </c:pt>
                <c:pt idx="7">
                  <c:v>40533</c:v>
                </c:pt>
                <c:pt idx="8">
                  <c:v>40539</c:v>
                </c:pt>
                <c:pt idx="9">
                  <c:v>40556</c:v>
                </c:pt>
                <c:pt idx="10">
                  <c:v>40561</c:v>
                </c:pt>
                <c:pt idx="11">
                  <c:v>40575</c:v>
                </c:pt>
                <c:pt idx="12">
                  <c:v>40590</c:v>
                </c:pt>
                <c:pt idx="13">
                  <c:v>40595</c:v>
                </c:pt>
              </c:numCache>
            </c:numRef>
          </c:xVal>
          <c:yVal>
            <c:numRef>
              <c:f>'Don Ferdinando'!$L$6:$Y$6</c:f>
              <c:numCache>
                <c:formatCode>General</c:formatCode>
                <c:ptCount val="14"/>
                <c:pt idx="0">
                  <c:v>1.55</c:v>
                </c:pt>
                <c:pt idx="1">
                  <c:v>1.55</c:v>
                </c:pt>
                <c:pt idx="2">
                  <c:v>1.55</c:v>
                </c:pt>
                <c:pt idx="3">
                  <c:v>1.55</c:v>
                </c:pt>
                <c:pt idx="4">
                  <c:v>1.55</c:v>
                </c:pt>
                <c:pt idx="5">
                  <c:v>1.55</c:v>
                </c:pt>
                <c:pt idx="6">
                  <c:v>1.55</c:v>
                </c:pt>
                <c:pt idx="7">
                  <c:v>1.08</c:v>
                </c:pt>
                <c:pt idx="8">
                  <c:v>1.08</c:v>
                </c:pt>
                <c:pt idx="9">
                  <c:v>0.6</c:v>
                </c:pt>
                <c:pt idx="10">
                  <c:v>0.5</c:v>
                </c:pt>
                <c:pt idx="11">
                  <c:v>0.3</c:v>
                </c:pt>
                <c:pt idx="12">
                  <c:v>0.3</c:v>
                </c:pt>
                <c:pt idx="13">
                  <c:v>0</c:v>
                </c:pt>
              </c:numCache>
            </c:numRef>
          </c:yVal>
        </c:ser>
        <c:ser>
          <c:idx val="0"/>
          <c:order val="1"/>
          <c:tx>
            <c:strRef>
              <c:f>'Don Ferdinando'!$B$8:$B$12</c:f>
              <c:strCache>
                <c:ptCount val="1"/>
                <c:pt idx="0">
                  <c:v>profundidad a techo napa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</c:spPr>
          </c:marker>
          <c:xVal>
            <c:numRef>
              <c:f>'Don Ferdinando'!$L$2:$Y$2</c:f>
              <c:numCache>
                <c:formatCode>dd/mm/yyyy</c:formatCode>
                <c:ptCount val="14"/>
                <c:pt idx="0">
                  <c:v>40476</c:v>
                </c:pt>
                <c:pt idx="1">
                  <c:v>40485</c:v>
                </c:pt>
                <c:pt idx="2">
                  <c:v>40492</c:v>
                </c:pt>
                <c:pt idx="3">
                  <c:v>40498</c:v>
                </c:pt>
                <c:pt idx="4">
                  <c:v>40506</c:v>
                </c:pt>
                <c:pt idx="5">
                  <c:v>40518</c:v>
                </c:pt>
                <c:pt idx="6">
                  <c:v>40525</c:v>
                </c:pt>
                <c:pt idx="7">
                  <c:v>40533</c:v>
                </c:pt>
                <c:pt idx="8">
                  <c:v>40539</c:v>
                </c:pt>
                <c:pt idx="9">
                  <c:v>40556</c:v>
                </c:pt>
                <c:pt idx="10">
                  <c:v>40561</c:v>
                </c:pt>
                <c:pt idx="11">
                  <c:v>40575</c:v>
                </c:pt>
                <c:pt idx="12">
                  <c:v>40590</c:v>
                </c:pt>
                <c:pt idx="13">
                  <c:v>40595</c:v>
                </c:pt>
              </c:numCache>
            </c:numRef>
          </c:xVal>
          <c:yVal>
            <c:numRef>
              <c:f>'Don Ferdinando'!$L$11:$Y$11</c:f>
              <c:numCache>
                <c:formatCode>General</c:formatCode>
                <c:ptCount val="14"/>
                <c:pt idx="0">
                  <c:v>1.2500000000000002</c:v>
                </c:pt>
                <c:pt idx="1">
                  <c:v>1.2500000000000002</c:v>
                </c:pt>
                <c:pt idx="2">
                  <c:v>1.2500000000000002</c:v>
                </c:pt>
                <c:pt idx="3">
                  <c:v>1.2500000000000002</c:v>
                </c:pt>
                <c:pt idx="4">
                  <c:v>1.2500000000000002</c:v>
                </c:pt>
                <c:pt idx="5">
                  <c:v>1.2500000000000002</c:v>
                </c:pt>
                <c:pt idx="6">
                  <c:v>1.2500000000000002</c:v>
                </c:pt>
                <c:pt idx="7">
                  <c:v>1.7200000000000002</c:v>
                </c:pt>
                <c:pt idx="8">
                  <c:v>1.7200000000000002</c:v>
                </c:pt>
                <c:pt idx="9">
                  <c:v>2.2000000000000002</c:v>
                </c:pt>
                <c:pt idx="10">
                  <c:v>2.3000000000000003</c:v>
                </c:pt>
                <c:pt idx="11">
                  <c:v>2.5000000000000004</c:v>
                </c:pt>
                <c:pt idx="12">
                  <c:v>2.5000000000000004</c:v>
                </c:pt>
                <c:pt idx="13">
                  <c:v>2.8000000000000003</c:v>
                </c:pt>
              </c:numCache>
            </c:numRef>
          </c:yVal>
        </c:ser>
        <c:axId val="80474112"/>
        <c:axId val="80476416"/>
      </c:scatterChart>
      <c:scatterChart>
        <c:scatterStyle val="lineMarker"/>
        <c:ser>
          <c:idx val="2"/>
          <c:order val="3"/>
          <c:tx>
            <c:strRef>
              <c:f>lluvias!$A$65</c:f>
              <c:strCache>
                <c:ptCount val="1"/>
                <c:pt idx="0">
                  <c:v>mm lluvia acumulada</c:v>
                </c:pt>
              </c:strCache>
            </c:strRef>
          </c:tx>
          <c:spPr>
            <a:ln>
              <a:solidFill>
                <a:srgbClr val="00B0F0"/>
              </a:solidFill>
              <a:prstDash val="dash"/>
            </a:ln>
          </c:spPr>
          <c:marker>
            <c:symbol val="none"/>
          </c:marker>
          <c:xVal>
            <c:strRef>
              <c:f>lluvias!$IF$63:$NB$63</c:f>
              <c:strCache>
                <c:ptCount val="127"/>
                <c:pt idx="0">
                  <c:v>25-10-10</c:v>
                </c:pt>
                <c:pt idx="1">
                  <c:v>26-10-10</c:v>
                </c:pt>
                <c:pt idx="2">
                  <c:v>27-10-10</c:v>
                </c:pt>
                <c:pt idx="3">
                  <c:v>28-10-10</c:v>
                </c:pt>
                <c:pt idx="4">
                  <c:v>29-10-10</c:v>
                </c:pt>
                <c:pt idx="5">
                  <c:v>30-10-10</c:v>
                </c:pt>
                <c:pt idx="6">
                  <c:v>31-10-10</c:v>
                </c:pt>
                <c:pt idx="7">
                  <c:v>1-11-10</c:v>
                </c:pt>
                <c:pt idx="8">
                  <c:v>2-11-10</c:v>
                </c:pt>
                <c:pt idx="9">
                  <c:v>3-11-10</c:v>
                </c:pt>
                <c:pt idx="10">
                  <c:v>4-11-10</c:v>
                </c:pt>
                <c:pt idx="11">
                  <c:v>5-11-10</c:v>
                </c:pt>
                <c:pt idx="12">
                  <c:v>6-11-10</c:v>
                </c:pt>
                <c:pt idx="13">
                  <c:v>7-11-10</c:v>
                </c:pt>
                <c:pt idx="14">
                  <c:v>8-11-10</c:v>
                </c:pt>
                <c:pt idx="15">
                  <c:v>9-11-10</c:v>
                </c:pt>
                <c:pt idx="16">
                  <c:v>10-11-10</c:v>
                </c:pt>
                <c:pt idx="17">
                  <c:v>11-11-10</c:v>
                </c:pt>
                <c:pt idx="18">
                  <c:v>12-11-10</c:v>
                </c:pt>
                <c:pt idx="19">
                  <c:v>13-11-10</c:v>
                </c:pt>
                <c:pt idx="20">
                  <c:v>14-11-10</c:v>
                </c:pt>
                <c:pt idx="21">
                  <c:v>15-11-10</c:v>
                </c:pt>
                <c:pt idx="22">
                  <c:v>16-11-10</c:v>
                </c:pt>
                <c:pt idx="23">
                  <c:v>17-11-10</c:v>
                </c:pt>
                <c:pt idx="24">
                  <c:v>18-11-10</c:v>
                </c:pt>
                <c:pt idx="25">
                  <c:v>19-11-10</c:v>
                </c:pt>
                <c:pt idx="26">
                  <c:v>20-11-10</c:v>
                </c:pt>
                <c:pt idx="27">
                  <c:v>21-11-10</c:v>
                </c:pt>
                <c:pt idx="28">
                  <c:v>22-11-10</c:v>
                </c:pt>
                <c:pt idx="29">
                  <c:v>23-11-10</c:v>
                </c:pt>
                <c:pt idx="30">
                  <c:v>24-11-10</c:v>
                </c:pt>
                <c:pt idx="31">
                  <c:v>25-11-10</c:v>
                </c:pt>
                <c:pt idx="32">
                  <c:v>26-11-10</c:v>
                </c:pt>
                <c:pt idx="33">
                  <c:v>27-11-10</c:v>
                </c:pt>
                <c:pt idx="34">
                  <c:v>28-11-10</c:v>
                </c:pt>
                <c:pt idx="35">
                  <c:v>29-11-10</c:v>
                </c:pt>
                <c:pt idx="36">
                  <c:v>30-11-10</c:v>
                </c:pt>
                <c:pt idx="37">
                  <c:v>1-12-10</c:v>
                </c:pt>
                <c:pt idx="38">
                  <c:v>2-12-10</c:v>
                </c:pt>
                <c:pt idx="39">
                  <c:v>3-12-10</c:v>
                </c:pt>
                <c:pt idx="40">
                  <c:v>4-12-10</c:v>
                </c:pt>
                <c:pt idx="41">
                  <c:v>5-12-10</c:v>
                </c:pt>
                <c:pt idx="42">
                  <c:v>6-12-10</c:v>
                </c:pt>
                <c:pt idx="43">
                  <c:v>7-12-10</c:v>
                </c:pt>
                <c:pt idx="44">
                  <c:v>8-12-10</c:v>
                </c:pt>
                <c:pt idx="45">
                  <c:v>9-12-10</c:v>
                </c:pt>
                <c:pt idx="46">
                  <c:v>10-12-10</c:v>
                </c:pt>
                <c:pt idx="47">
                  <c:v>11-12-10</c:v>
                </c:pt>
                <c:pt idx="48">
                  <c:v>12-12-10</c:v>
                </c:pt>
                <c:pt idx="49">
                  <c:v>13-12-10</c:v>
                </c:pt>
                <c:pt idx="50">
                  <c:v>14-12-10</c:v>
                </c:pt>
                <c:pt idx="51">
                  <c:v>15-12-10</c:v>
                </c:pt>
                <c:pt idx="52">
                  <c:v>16-12-10</c:v>
                </c:pt>
                <c:pt idx="53">
                  <c:v>17-12-10</c:v>
                </c:pt>
                <c:pt idx="54">
                  <c:v>18-12-10</c:v>
                </c:pt>
                <c:pt idx="55">
                  <c:v>19-12-10</c:v>
                </c:pt>
                <c:pt idx="56">
                  <c:v>20-12-10</c:v>
                </c:pt>
                <c:pt idx="57">
                  <c:v>21-12-10</c:v>
                </c:pt>
                <c:pt idx="58">
                  <c:v>22-12-10</c:v>
                </c:pt>
                <c:pt idx="59">
                  <c:v>23-12-10</c:v>
                </c:pt>
                <c:pt idx="60">
                  <c:v>24-12-10</c:v>
                </c:pt>
                <c:pt idx="61">
                  <c:v>25-12-10</c:v>
                </c:pt>
                <c:pt idx="62">
                  <c:v>26-12-10</c:v>
                </c:pt>
                <c:pt idx="63">
                  <c:v>27-12-10</c:v>
                </c:pt>
                <c:pt idx="64">
                  <c:v>28-12-10</c:v>
                </c:pt>
                <c:pt idx="65">
                  <c:v>29-12-10</c:v>
                </c:pt>
                <c:pt idx="66">
                  <c:v>30-12-10</c:v>
                </c:pt>
                <c:pt idx="67">
                  <c:v>31-12-10</c:v>
                </c:pt>
                <c:pt idx="68">
                  <c:v>1-1-11</c:v>
                </c:pt>
                <c:pt idx="69">
                  <c:v>2-1-11</c:v>
                </c:pt>
                <c:pt idx="70">
                  <c:v>3-1-11</c:v>
                </c:pt>
                <c:pt idx="71">
                  <c:v>4-1-11</c:v>
                </c:pt>
                <c:pt idx="72">
                  <c:v>5-1-11</c:v>
                </c:pt>
                <c:pt idx="73">
                  <c:v>6-1-11</c:v>
                </c:pt>
                <c:pt idx="74">
                  <c:v>7-1-11</c:v>
                </c:pt>
                <c:pt idx="75">
                  <c:v>8-1-11</c:v>
                </c:pt>
                <c:pt idx="76">
                  <c:v>9-1-11</c:v>
                </c:pt>
                <c:pt idx="77">
                  <c:v>10-1-11</c:v>
                </c:pt>
                <c:pt idx="78">
                  <c:v>11-1-11</c:v>
                </c:pt>
                <c:pt idx="79">
                  <c:v>12-1-11</c:v>
                </c:pt>
                <c:pt idx="80">
                  <c:v>13-1-11</c:v>
                </c:pt>
                <c:pt idx="81">
                  <c:v>14-1-11</c:v>
                </c:pt>
                <c:pt idx="82">
                  <c:v>15-1-11</c:v>
                </c:pt>
                <c:pt idx="83">
                  <c:v>16-1-11</c:v>
                </c:pt>
                <c:pt idx="84">
                  <c:v>17-1-11</c:v>
                </c:pt>
                <c:pt idx="85">
                  <c:v>18-1-11</c:v>
                </c:pt>
                <c:pt idx="86">
                  <c:v>19-1-11</c:v>
                </c:pt>
                <c:pt idx="87">
                  <c:v>20-1-11</c:v>
                </c:pt>
                <c:pt idx="88">
                  <c:v>21-1-11</c:v>
                </c:pt>
                <c:pt idx="89">
                  <c:v>22-1-11</c:v>
                </c:pt>
                <c:pt idx="90">
                  <c:v>23-1-11</c:v>
                </c:pt>
                <c:pt idx="91">
                  <c:v>24-1-11</c:v>
                </c:pt>
                <c:pt idx="92">
                  <c:v>25-1-11</c:v>
                </c:pt>
                <c:pt idx="93">
                  <c:v>26-1-11</c:v>
                </c:pt>
                <c:pt idx="94">
                  <c:v>27-1-11</c:v>
                </c:pt>
                <c:pt idx="95">
                  <c:v>28-1-11</c:v>
                </c:pt>
                <c:pt idx="96">
                  <c:v>29-1-11</c:v>
                </c:pt>
                <c:pt idx="97">
                  <c:v>30-1-11</c:v>
                </c:pt>
                <c:pt idx="98">
                  <c:v>31-1-11</c:v>
                </c:pt>
                <c:pt idx="99">
                  <c:v>1-2-11</c:v>
                </c:pt>
                <c:pt idx="100">
                  <c:v>2-2-11</c:v>
                </c:pt>
                <c:pt idx="101">
                  <c:v>3-2-11</c:v>
                </c:pt>
                <c:pt idx="102">
                  <c:v>4-2-11</c:v>
                </c:pt>
                <c:pt idx="103">
                  <c:v>5-2-11</c:v>
                </c:pt>
                <c:pt idx="104">
                  <c:v>6-2-11</c:v>
                </c:pt>
                <c:pt idx="105">
                  <c:v>7-2-11</c:v>
                </c:pt>
                <c:pt idx="106">
                  <c:v>8-2-11</c:v>
                </c:pt>
                <c:pt idx="107">
                  <c:v>9-2-11</c:v>
                </c:pt>
                <c:pt idx="108">
                  <c:v>10-2-11</c:v>
                </c:pt>
                <c:pt idx="109">
                  <c:v>11-2-11</c:v>
                </c:pt>
                <c:pt idx="110">
                  <c:v>12-2-11</c:v>
                </c:pt>
                <c:pt idx="111">
                  <c:v>13-2-11</c:v>
                </c:pt>
                <c:pt idx="112">
                  <c:v>14-2-11</c:v>
                </c:pt>
                <c:pt idx="113">
                  <c:v>15-2-11</c:v>
                </c:pt>
                <c:pt idx="114">
                  <c:v>16-2-11</c:v>
                </c:pt>
                <c:pt idx="115">
                  <c:v>17-2-11</c:v>
                </c:pt>
                <c:pt idx="116">
                  <c:v>18-2-11</c:v>
                </c:pt>
                <c:pt idx="117">
                  <c:v>19-2-11</c:v>
                </c:pt>
                <c:pt idx="118">
                  <c:v>20-2-11</c:v>
                </c:pt>
                <c:pt idx="119">
                  <c:v>21-2-11</c:v>
                </c:pt>
                <c:pt idx="120">
                  <c:v>22-2-11</c:v>
                </c:pt>
                <c:pt idx="121">
                  <c:v>23-2-11</c:v>
                </c:pt>
                <c:pt idx="122">
                  <c:v>24-2-11</c:v>
                </c:pt>
                <c:pt idx="123">
                  <c:v>25-2-11</c:v>
                </c:pt>
                <c:pt idx="124">
                  <c:v>26-2-11</c:v>
                </c:pt>
                <c:pt idx="125">
                  <c:v>27-2-11</c:v>
                </c:pt>
                <c:pt idx="126">
                  <c:v>28-2-11</c:v>
                </c:pt>
              </c:strCache>
            </c:strRef>
          </c:xVal>
          <c:yVal>
            <c:numRef>
              <c:f>lluvias!$IF$65:$NB$65</c:f>
              <c:numCache>
                <c:formatCode>General</c:formatCode>
                <c:ptCount val="127"/>
                <c:pt idx="0">
                  <c:v>259</c:v>
                </c:pt>
                <c:pt idx="1">
                  <c:v>259</c:v>
                </c:pt>
                <c:pt idx="2">
                  <c:v>259</c:v>
                </c:pt>
                <c:pt idx="3">
                  <c:v>265</c:v>
                </c:pt>
                <c:pt idx="4">
                  <c:v>265</c:v>
                </c:pt>
                <c:pt idx="5">
                  <c:v>265</c:v>
                </c:pt>
                <c:pt idx="6">
                  <c:v>265</c:v>
                </c:pt>
                <c:pt idx="7">
                  <c:v>265</c:v>
                </c:pt>
                <c:pt idx="8">
                  <c:v>265</c:v>
                </c:pt>
                <c:pt idx="9">
                  <c:v>265</c:v>
                </c:pt>
                <c:pt idx="10">
                  <c:v>265</c:v>
                </c:pt>
                <c:pt idx="11">
                  <c:v>265</c:v>
                </c:pt>
                <c:pt idx="12">
                  <c:v>265</c:v>
                </c:pt>
                <c:pt idx="13">
                  <c:v>293</c:v>
                </c:pt>
                <c:pt idx="14">
                  <c:v>293</c:v>
                </c:pt>
                <c:pt idx="15">
                  <c:v>293</c:v>
                </c:pt>
                <c:pt idx="16">
                  <c:v>293</c:v>
                </c:pt>
                <c:pt idx="17">
                  <c:v>293</c:v>
                </c:pt>
                <c:pt idx="18">
                  <c:v>293</c:v>
                </c:pt>
                <c:pt idx="19">
                  <c:v>293</c:v>
                </c:pt>
                <c:pt idx="20">
                  <c:v>300</c:v>
                </c:pt>
                <c:pt idx="21">
                  <c:v>300</c:v>
                </c:pt>
                <c:pt idx="22">
                  <c:v>300</c:v>
                </c:pt>
                <c:pt idx="23">
                  <c:v>300</c:v>
                </c:pt>
                <c:pt idx="24">
                  <c:v>300</c:v>
                </c:pt>
                <c:pt idx="25">
                  <c:v>300</c:v>
                </c:pt>
                <c:pt idx="26">
                  <c:v>316</c:v>
                </c:pt>
                <c:pt idx="27">
                  <c:v>316</c:v>
                </c:pt>
                <c:pt idx="28">
                  <c:v>316</c:v>
                </c:pt>
                <c:pt idx="29">
                  <c:v>316</c:v>
                </c:pt>
                <c:pt idx="30">
                  <c:v>316</c:v>
                </c:pt>
                <c:pt idx="31">
                  <c:v>316</c:v>
                </c:pt>
                <c:pt idx="32">
                  <c:v>340</c:v>
                </c:pt>
                <c:pt idx="33">
                  <c:v>340</c:v>
                </c:pt>
                <c:pt idx="34">
                  <c:v>340</c:v>
                </c:pt>
                <c:pt idx="35">
                  <c:v>340</c:v>
                </c:pt>
                <c:pt idx="36">
                  <c:v>340</c:v>
                </c:pt>
                <c:pt idx="37">
                  <c:v>359</c:v>
                </c:pt>
                <c:pt idx="38">
                  <c:v>359</c:v>
                </c:pt>
                <c:pt idx="39">
                  <c:v>359</c:v>
                </c:pt>
                <c:pt idx="40">
                  <c:v>379</c:v>
                </c:pt>
                <c:pt idx="41">
                  <c:v>379</c:v>
                </c:pt>
                <c:pt idx="42">
                  <c:v>379</c:v>
                </c:pt>
                <c:pt idx="43">
                  <c:v>383</c:v>
                </c:pt>
                <c:pt idx="44">
                  <c:v>383</c:v>
                </c:pt>
                <c:pt idx="45">
                  <c:v>383</c:v>
                </c:pt>
                <c:pt idx="46">
                  <c:v>383</c:v>
                </c:pt>
                <c:pt idx="47">
                  <c:v>383</c:v>
                </c:pt>
                <c:pt idx="48">
                  <c:v>383</c:v>
                </c:pt>
                <c:pt idx="49">
                  <c:v>383</c:v>
                </c:pt>
                <c:pt idx="50">
                  <c:v>383</c:v>
                </c:pt>
                <c:pt idx="51">
                  <c:v>383</c:v>
                </c:pt>
                <c:pt idx="52">
                  <c:v>383</c:v>
                </c:pt>
                <c:pt idx="53">
                  <c:v>383</c:v>
                </c:pt>
                <c:pt idx="54">
                  <c:v>383</c:v>
                </c:pt>
                <c:pt idx="55">
                  <c:v>383</c:v>
                </c:pt>
                <c:pt idx="56">
                  <c:v>383</c:v>
                </c:pt>
                <c:pt idx="57">
                  <c:v>383</c:v>
                </c:pt>
                <c:pt idx="58">
                  <c:v>383</c:v>
                </c:pt>
                <c:pt idx="59">
                  <c:v>393</c:v>
                </c:pt>
                <c:pt idx="60">
                  <c:v>393</c:v>
                </c:pt>
                <c:pt idx="61">
                  <c:v>393</c:v>
                </c:pt>
                <c:pt idx="62">
                  <c:v>393</c:v>
                </c:pt>
                <c:pt idx="63">
                  <c:v>393</c:v>
                </c:pt>
                <c:pt idx="64">
                  <c:v>393</c:v>
                </c:pt>
                <c:pt idx="65">
                  <c:v>393</c:v>
                </c:pt>
                <c:pt idx="66">
                  <c:v>393</c:v>
                </c:pt>
                <c:pt idx="67">
                  <c:v>393</c:v>
                </c:pt>
                <c:pt idx="68">
                  <c:v>393</c:v>
                </c:pt>
                <c:pt idx="69">
                  <c:v>393</c:v>
                </c:pt>
                <c:pt idx="70">
                  <c:v>393</c:v>
                </c:pt>
                <c:pt idx="71">
                  <c:v>393</c:v>
                </c:pt>
                <c:pt idx="72">
                  <c:v>413</c:v>
                </c:pt>
                <c:pt idx="73">
                  <c:v>413</c:v>
                </c:pt>
                <c:pt idx="74">
                  <c:v>413</c:v>
                </c:pt>
                <c:pt idx="75">
                  <c:v>413</c:v>
                </c:pt>
                <c:pt idx="76">
                  <c:v>413</c:v>
                </c:pt>
                <c:pt idx="77">
                  <c:v>413</c:v>
                </c:pt>
                <c:pt idx="78">
                  <c:v>413</c:v>
                </c:pt>
                <c:pt idx="79">
                  <c:v>413</c:v>
                </c:pt>
                <c:pt idx="80">
                  <c:v>413</c:v>
                </c:pt>
                <c:pt idx="81">
                  <c:v>415</c:v>
                </c:pt>
                <c:pt idx="82">
                  <c:v>415</c:v>
                </c:pt>
                <c:pt idx="83">
                  <c:v>455</c:v>
                </c:pt>
                <c:pt idx="84">
                  <c:v>455</c:v>
                </c:pt>
                <c:pt idx="85">
                  <c:v>455</c:v>
                </c:pt>
                <c:pt idx="86">
                  <c:v>455</c:v>
                </c:pt>
                <c:pt idx="87">
                  <c:v>455</c:v>
                </c:pt>
                <c:pt idx="88">
                  <c:v>455</c:v>
                </c:pt>
                <c:pt idx="89">
                  <c:v>455</c:v>
                </c:pt>
                <c:pt idx="90">
                  <c:v>455</c:v>
                </c:pt>
                <c:pt idx="91">
                  <c:v>455</c:v>
                </c:pt>
                <c:pt idx="92">
                  <c:v>455</c:v>
                </c:pt>
                <c:pt idx="93">
                  <c:v>455</c:v>
                </c:pt>
                <c:pt idx="94">
                  <c:v>455</c:v>
                </c:pt>
                <c:pt idx="95">
                  <c:v>455</c:v>
                </c:pt>
                <c:pt idx="96">
                  <c:v>455</c:v>
                </c:pt>
                <c:pt idx="97">
                  <c:v>500</c:v>
                </c:pt>
                <c:pt idx="98">
                  <c:v>500</c:v>
                </c:pt>
                <c:pt idx="99">
                  <c:v>500</c:v>
                </c:pt>
                <c:pt idx="100">
                  <c:v>500</c:v>
                </c:pt>
                <c:pt idx="101">
                  <c:v>500</c:v>
                </c:pt>
                <c:pt idx="102">
                  <c:v>500</c:v>
                </c:pt>
                <c:pt idx="103">
                  <c:v>500</c:v>
                </c:pt>
                <c:pt idx="104">
                  <c:v>532</c:v>
                </c:pt>
                <c:pt idx="105">
                  <c:v>532</c:v>
                </c:pt>
                <c:pt idx="106">
                  <c:v>532</c:v>
                </c:pt>
                <c:pt idx="107">
                  <c:v>532</c:v>
                </c:pt>
                <c:pt idx="108">
                  <c:v>532</c:v>
                </c:pt>
                <c:pt idx="109">
                  <c:v>532</c:v>
                </c:pt>
                <c:pt idx="110">
                  <c:v>532</c:v>
                </c:pt>
                <c:pt idx="111">
                  <c:v>532</c:v>
                </c:pt>
                <c:pt idx="112">
                  <c:v>532</c:v>
                </c:pt>
                <c:pt idx="113">
                  <c:v>532</c:v>
                </c:pt>
                <c:pt idx="114">
                  <c:v>532</c:v>
                </c:pt>
                <c:pt idx="115">
                  <c:v>532</c:v>
                </c:pt>
                <c:pt idx="116">
                  <c:v>532</c:v>
                </c:pt>
                <c:pt idx="117">
                  <c:v>532</c:v>
                </c:pt>
                <c:pt idx="118">
                  <c:v>532</c:v>
                </c:pt>
                <c:pt idx="119">
                  <c:v>532</c:v>
                </c:pt>
                <c:pt idx="120">
                  <c:v>532</c:v>
                </c:pt>
                <c:pt idx="121">
                  <c:v>572</c:v>
                </c:pt>
                <c:pt idx="122">
                  <c:v>576</c:v>
                </c:pt>
                <c:pt idx="123">
                  <c:v>576</c:v>
                </c:pt>
                <c:pt idx="124">
                  <c:v>576</c:v>
                </c:pt>
                <c:pt idx="125">
                  <c:v>576</c:v>
                </c:pt>
                <c:pt idx="126">
                  <c:v>576</c:v>
                </c:pt>
              </c:numCache>
            </c:numRef>
          </c:yVal>
        </c:ser>
        <c:axId val="87578880"/>
        <c:axId val="81376000"/>
      </c:scatterChart>
      <c:valAx>
        <c:axId val="80474112"/>
        <c:scaling>
          <c:orientation val="minMax"/>
        </c:scaling>
        <c:axPos val="b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>
              <a:solidFill>
                <a:srgbClr val="00B0F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Fecha</a:t>
                </a:r>
              </a:p>
            </c:rich>
          </c:tx>
          <c:layout/>
        </c:title>
        <c:numFmt formatCode="dd/mm/yyyy" sourceLinked="1"/>
        <c:tickLblPos val="low"/>
        <c:spPr>
          <a:ln>
            <a:solidFill>
              <a:srgbClr val="FFC000"/>
            </a:solidFill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80476416"/>
        <c:crosses val="autoZero"/>
        <c:crossBetween val="midCat"/>
        <c:majorUnit val="30"/>
        <c:minorUnit val="5"/>
      </c:valAx>
      <c:valAx>
        <c:axId val="8047641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metros</a:t>
                </a:r>
              </a:p>
            </c:rich>
          </c:tx>
          <c:layout/>
        </c:title>
        <c:numFmt formatCode="General" sourceLinked="1"/>
        <c:tickLblPos val="nextTo"/>
        <c:crossAx val="80474112"/>
        <c:crossesAt val="40460"/>
        <c:crossBetween val="midCat"/>
      </c:valAx>
      <c:valAx>
        <c:axId val="81376000"/>
        <c:scaling>
          <c:orientation val="minMax"/>
        </c:scaling>
        <c:axPos val="r"/>
        <c:numFmt formatCode="General" sourceLinked="1"/>
        <c:tickLblPos val="nextTo"/>
        <c:crossAx val="87578880"/>
        <c:crosses val="max"/>
        <c:crossBetween val="between"/>
      </c:valAx>
      <c:catAx>
        <c:axId val="87578880"/>
        <c:scaling>
          <c:orientation val="minMax"/>
        </c:scaling>
        <c:delete val="1"/>
        <c:axPos val="b"/>
        <c:numFmt formatCode="dd/mm/yy" sourceLinked="1"/>
        <c:tickLblPos val="none"/>
        <c:crossAx val="81376000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/>
          <a:lstStyle/>
          <a:p>
            <a:pPr>
              <a:defRPr/>
            </a:pPr>
            <a:r>
              <a:rPr lang="es-AR"/>
              <a:t>Freatímetro 7-8 Don Ferdinando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2"/>
          <c:tx>
            <c:strRef>
              <c:f>lluvias!$A$64</c:f>
              <c:strCache>
                <c:ptCount val="1"/>
                <c:pt idx="0">
                  <c:v>mm lluvia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</c:spPr>
          <c:cat>
            <c:strRef>
              <c:f>lluvias!$IF$63:$NB$63</c:f>
              <c:strCache>
                <c:ptCount val="127"/>
                <c:pt idx="0">
                  <c:v>25-10-10</c:v>
                </c:pt>
                <c:pt idx="1">
                  <c:v>26-10-10</c:v>
                </c:pt>
                <c:pt idx="2">
                  <c:v>27-10-10</c:v>
                </c:pt>
                <c:pt idx="3">
                  <c:v>28-10-10</c:v>
                </c:pt>
                <c:pt idx="4">
                  <c:v>29-10-10</c:v>
                </c:pt>
                <c:pt idx="5">
                  <c:v>30-10-10</c:v>
                </c:pt>
                <c:pt idx="6">
                  <c:v>31-10-10</c:v>
                </c:pt>
                <c:pt idx="7">
                  <c:v>1-11-10</c:v>
                </c:pt>
                <c:pt idx="8">
                  <c:v>2-11-10</c:v>
                </c:pt>
                <c:pt idx="9">
                  <c:v>3-11-10</c:v>
                </c:pt>
                <c:pt idx="10">
                  <c:v>4-11-10</c:v>
                </c:pt>
                <c:pt idx="11">
                  <c:v>5-11-10</c:v>
                </c:pt>
                <c:pt idx="12">
                  <c:v>6-11-10</c:v>
                </c:pt>
                <c:pt idx="13">
                  <c:v>7-11-10</c:v>
                </c:pt>
                <c:pt idx="14">
                  <c:v>8-11-10</c:v>
                </c:pt>
                <c:pt idx="15">
                  <c:v>9-11-10</c:v>
                </c:pt>
                <c:pt idx="16">
                  <c:v>10-11-10</c:v>
                </c:pt>
                <c:pt idx="17">
                  <c:v>11-11-10</c:v>
                </c:pt>
                <c:pt idx="18">
                  <c:v>12-11-10</c:v>
                </c:pt>
                <c:pt idx="19">
                  <c:v>13-11-10</c:v>
                </c:pt>
                <c:pt idx="20">
                  <c:v>14-11-10</c:v>
                </c:pt>
                <c:pt idx="21">
                  <c:v>15-11-10</c:v>
                </c:pt>
                <c:pt idx="22">
                  <c:v>16-11-10</c:v>
                </c:pt>
                <c:pt idx="23">
                  <c:v>17-11-10</c:v>
                </c:pt>
                <c:pt idx="24">
                  <c:v>18-11-10</c:v>
                </c:pt>
                <c:pt idx="25">
                  <c:v>19-11-10</c:v>
                </c:pt>
                <c:pt idx="26">
                  <c:v>20-11-10</c:v>
                </c:pt>
                <c:pt idx="27">
                  <c:v>21-11-10</c:v>
                </c:pt>
                <c:pt idx="28">
                  <c:v>22-11-10</c:v>
                </c:pt>
                <c:pt idx="29">
                  <c:v>23-11-10</c:v>
                </c:pt>
                <c:pt idx="30">
                  <c:v>24-11-10</c:v>
                </c:pt>
                <c:pt idx="31">
                  <c:v>25-11-10</c:v>
                </c:pt>
                <c:pt idx="32">
                  <c:v>26-11-10</c:v>
                </c:pt>
                <c:pt idx="33">
                  <c:v>27-11-10</c:v>
                </c:pt>
                <c:pt idx="34">
                  <c:v>28-11-10</c:v>
                </c:pt>
                <c:pt idx="35">
                  <c:v>29-11-10</c:v>
                </c:pt>
                <c:pt idx="36">
                  <c:v>30-11-10</c:v>
                </c:pt>
                <c:pt idx="37">
                  <c:v>1-12-10</c:v>
                </c:pt>
                <c:pt idx="38">
                  <c:v>2-12-10</c:v>
                </c:pt>
                <c:pt idx="39">
                  <c:v>3-12-10</c:v>
                </c:pt>
                <c:pt idx="40">
                  <c:v>4-12-10</c:v>
                </c:pt>
                <c:pt idx="41">
                  <c:v>5-12-10</c:v>
                </c:pt>
                <c:pt idx="42">
                  <c:v>6-12-10</c:v>
                </c:pt>
                <c:pt idx="43">
                  <c:v>7-12-10</c:v>
                </c:pt>
                <c:pt idx="44">
                  <c:v>8-12-10</c:v>
                </c:pt>
                <c:pt idx="45">
                  <c:v>9-12-10</c:v>
                </c:pt>
                <c:pt idx="46">
                  <c:v>10-12-10</c:v>
                </c:pt>
                <c:pt idx="47">
                  <c:v>11-12-10</c:v>
                </c:pt>
                <c:pt idx="48">
                  <c:v>12-12-10</c:v>
                </c:pt>
                <c:pt idx="49">
                  <c:v>13-12-10</c:v>
                </c:pt>
                <c:pt idx="50">
                  <c:v>14-12-10</c:v>
                </c:pt>
                <c:pt idx="51">
                  <c:v>15-12-10</c:v>
                </c:pt>
                <c:pt idx="52">
                  <c:v>16-12-10</c:v>
                </c:pt>
                <c:pt idx="53">
                  <c:v>17-12-10</c:v>
                </c:pt>
                <c:pt idx="54">
                  <c:v>18-12-10</c:v>
                </c:pt>
                <c:pt idx="55">
                  <c:v>19-12-10</c:v>
                </c:pt>
                <c:pt idx="56">
                  <c:v>20-12-10</c:v>
                </c:pt>
                <c:pt idx="57">
                  <c:v>21-12-10</c:v>
                </c:pt>
                <c:pt idx="58">
                  <c:v>22-12-10</c:v>
                </c:pt>
                <c:pt idx="59">
                  <c:v>23-12-10</c:v>
                </c:pt>
                <c:pt idx="60">
                  <c:v>24-12-10</c:v>
                </c:pt>
                <c:pt idx="61">
                  <c:v>25-12-10</c:v>
                </c:pt>
                <c:pt idx="62">
                  <c:v>26-12-10</c:v>
                </c:pt>
                <c:pt idx="63">
                  <c:v>27-12-10</c:v>
                </c:pt>
                <c:pt idx="64">
                  <c:v>28-12-10</c:v>
                </c:pt>
                <c:pt idx="65">
                  <c:v>29-12-10</c:v>
                </c:pt>
                <c:pt idx="66">
                  <c:v>30-12-10</c:v>
                </c:pt>
                <c:pt idx="67">
                  <c:v>31-12-10</c:v>
                </c:pt>
                <c:pt idx="68">
                  <c:v>1-1-11</c:v>
                </c:pt>
                <c:pt idx="69">
                  <c:v>2-1-11</c:v>
                </c:pt>
                <c:pt idx="70">
                  <c:v>3-1-11</c:v>
                </c:pt>
                <c:pt idx="71">
                  <c:v>4-1-11</c:v>
                </c:pt>
                <c:pt idx="72">
                  <c:v>5-1-11</c:v>
                </c:pt>
                <c:pt idx="73">
                  <c:v>6-1-11</c:v>
                </c:pt>
                <c:pt idx="74">
                  <c:v>7-1-11</c:v>
                </c:pt>
                <c:pt idx="75">
                  <c:v>8-1-11</c:v>
                </c:pt>
                <c:pt idx="76">
                  <c:v>9-1-11</c:v>
                </c:pt>
                <c:pt idx="77">
                  <c:v>10-1-11</c:v>
                </c:pt>
                <c:pt idx="78">
                  <c:v>11-1-11</c:v>
                </c:pt>
                <c:pt idx="79">
                  <c:v>12-1-11</c:v>
                </c:pt>
                <c:pt idx="80">
                  <c:v>13-1-11</c:v>
                </c:pt>
                <c:pt idx="81">
                  <c:v>14-1-11</c:v>
                </c:pt>
                <c:pt idx="82">
                  <c:v>15-1-11</c:v>
                </c:pt>
                <c:pt idx="83">
                  <c:v>16-1-11</c:v>
                </c:pt>
                <c:pt idx="84">
                  <c:v>17-1-11</c:v>
                </c:pt>
                <c:pt idx="85">
                  <c:v>18-1-11</c:v>
                </c:pt>
                <c:pt idx="86">
                  <c:v>19-1-11</c:v>
                </c:pt>
                <c:pt idx="87">
                  <c:v>20-1-11</c:v>
                </c:pt>
                <c:pt idx="88">
                  <c:v>21-1-11</c:v>
                </c:pt>
                <c:pt idx="89">
                  <c:v>22-1-11</c:v>
                </c:pt>
                <c:pt idx="90">
                  <c:v>23-1-11</c:v>
                </c:pt>
                <c:pt idx="91">
                  <c:v>24-1-11</c:v>
                </c:pt>
                <c:pt idx="92">
                  <c:v>25-1-11</c:v>
                </c:pt>
                <c:pt idx="93">
                  <c:v>26-1-11</c:v>
                </c:pt>
                <c:pt idx="94">
                  <c:v>27-1-11</c:v>
                </c:pt>
                <c:pt idx="95">
                  <c:v>28-1-11</c:v>
                </c:pt>
                <c:pt idx="96">
                  <c:v>29-1-11</c:v>
                </c:pt>
                <c:pt idx="97">
                  <c:v>30-1-11</c:v>
                </c:pt>
                <c:pt idx="98">
                  <c:v>31-1-11</c:v>
                </c:pt>
                <c:pt idx="99">
                  <c:v>1-2-11</c:v>
                </c:pt>
                <c:pt idx="100">
                  <c:v>2-2-11</c:v>
                </c:pt>
                <c:pt idx="101">
                  <c:v>3-2-11</c:v>
                </c:pt>
                <c:pt idx="102">
                  <c:v>4-2-11</c:v>
                </c:pt>
                <c:pt idx="103">
                  <c:v>5-2-11</c:v>
                </c:pt>
                <c:pt idx="104">
                  <c:v>6-2-11</c:v>
                </c:pt>
                <c:pt idx="105">
                  <c:v>7-2-11</c:v>
                </c:pt>
                <c:pt idx="106">
                  <c:v>8-2-11</c:v>
                </c:pt>
                <c:pt idx="107">
                  <c:v>9-2-11</c:v>
                </c:pt>
                <c:pt idx="108">
                  <c:v>10-2-11</c:v>
                </c:pt>
                <c:pt idx="109">
                  <c:v>11-2-11</c:v>
                </c:pt>
                <c:pt idx="110">
                  <c:v>12-2-11</c:v>
                </c:pt>
                <c:pt idx="111">
                  <c:v>13-2-11</c:v>
                </c:pt>
                <c:pt idx="112">
                  <c:v>14-2-11</c:v>
                </c:pt>
                <c:pt idx="113">
                  <c:v>15-2-11</c:v>
                </c:pt>
                <c:pt idx="114">
                  <c:v>16-2-11</c:v>
                </c:pt>
                <c:pt idx="115">
                  <c:v>17-2-11</c:v>
                </c:pt>
                <c:pt idx="116">
                  <c:v>18-2-11</c:v>
                </c:pt>
                <c:pt idx="117">
                  <c:v>19-2-11</c:v>
                </c:pt>
                <c:pt idx="118">
                  <c:v>20-2-11</c:v>
                </c:pt>
                <c:pt idx="119">
                  <c:v>21-2-11</c:v>
                </c:pt>
                <c:pt idx="120">
                  <c:v>22-2-11</c:v>
                </c:pt>
                <c:pt idx="121">
                  <c:v>23-2-11</c:v>
                </c:pt>
                <c:pt idx="122">
                  <c:v>24-2-11</c:v>
                </c:pt>
                <c:pt idx="123">
                  <c:v>25-2-11</c:v>
                </c:pt>
                <c:pt idx="124">
                  <c:v>26-2-11</c:v>
                </c:pt>
                <c:pt idx="125">
                  <c:v>27-2-11</c:v>
                </c:pt>
                <c:pt idx="126">
                  <c:v>28-2-11</c:v>
                </c:pt>
              </c:strCache>
            </c:strRef>
          </c:cat>
          <c:val>
            <c:numRef>
              <c:f>lluvias!$IF$64:$NB$64</c:f>
              <c:numCache>
                <c:formatCode>General</c:formatCode>
                <c:ptCount val="1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28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16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19</c:v>
                </c:pt>
                <c:pt idx="38">
                  <c:v>0</c:v>
                </c:pt>
                <c:pt idx="39">
                  <c:v>0</c:v>
                </c:pt>
                <c:pt idx="40">
                  <c:v>20</c:v>
                </c:pt>
                <c:pt idx="41">
                  <c:v>0</c:v>
                </c:pt>
                <c:pt idx="42">
                  <c:v>0</c:v>
                </c:pt>
                <c:pt idx="43">
                  <c:v>4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20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</c:v>
                </c:pt>
                <c:pt idx="82">
                  <c:v>0</c:v>
                </c:pt>
                <c:pt idx="83">
                  <c:v>40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45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32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40</c:v>
                </c:pt>
                <c:pt idx="122">
                  <c:v>4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</c:numCache>
            </c:numRef>
          </c:val>
        </c:ser>
        <c:axId val="126101760"/>
        <c:axId val="126100224"/>
      </c:barChart>
      <c:scatterChart>
        <c:scatterStyle val="lineMarker"/>
        <c:ser>
          <c:idx val="3"/>
          <c:order val="0"/>
          <c:tx>
            <c:strRef>
              <c:f>'Don Ferdinando'!$B$3:$B$7</c:f>
              <c:strCache>
                <c:ptCount val="1"/>
                <c:pt idx="0">
                  <c:v>espesor de napa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'Don Ferdinando'!$L$2:$Y$2</c:f>
              <c:numCache>
                <c:formatCode>dd/mm/yyyy</c:formatCode>
                <c:ptCount val="14"/>
                <c:pt idx="0">
                  <c:v>40476</c:v>
                </c:pt>
                <c:pt idx="1">
                  <c:v>40485</c:v>
                </c:pt>
                <c:pt idx="2">
                  <c:v>40492</c:v>
                </c:pt>
                <c:pt idx="3">
                  <c:v>40498</c:v>
                </c:pt>
                <c:pt idx="4">
                  <c:v>40506</c:v>
                </c:pt>
                <c:pt idx="5">
                  <c:v>40518</c:v>
                </c:pt>
                <c:pt idx="6">
                  <c:v>40525</c:v>
                </c:pt>
                <c:pt idx="7">
                  <c:v>40533</c:v>
                </c:pt>
                <c:pt idx="8">
                  <c:v>40539</c:v>
                </c:pt>
                <c:pt idx="9">
                  <c:v>40556</c:v>
                </c:pt>
                <c:pt idx="10">
                  <c:v>40561</c:v>
                </c:pt>
                <c:pt idx="11">
                  <c:v>40575</c:v>
                </c:pt>
                <c:pt idx="12">
                  <c:v>40590</c:v>
                </c:pt>
                <c:pt idx="13">
                  <c:v>40595</c:v>
                </c:pt>
              </c:numCache>
            </c:numRef>
          </c:xVal>
          <c:yVal>
            <c:numRef>
              <c:f>'Don Ferdinando'!$L$3:$Y$3</c:f>
              <c:numCache>
                <c:formatCode>General</c:formatCode>
                <c:ptCount val="14"/>
                <c:pt idx="0">
                  <c:v>1</c:v>
                </c:pt>
                <c:pt idx="1">
                  <c:v>0.97</c:v>
                </c:pt>
                <c:pt idx="2">
                  <c:v>0.97</c:v>
                </c:pt>
                <c:pt idx="3">
                  <c:v>0.97</c:v>
                </c:pt>
                <c:pt idx="4">
                  <c:v>1</c:v>
                </c:pt>
                <c:pt idx="5">
                  <c:v>0.95</c:v>
                </c:pt>
                <c:pt idx="6">
                  <c:v>0.85</c:v>
                </c:pt>
                <c:pt idx="7">
                  <c:v>0.72</c:v>
                </c:pt>
                <c:pt idx="8">
                  <c:v>0.72</c:v>
                </c:pt>
                <c:pt idx="9">
                  <c:v>0.45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</c:v>
                </c:pt>
              </c:numCache>
            </c:numRef>
          </c:yVal>
        </c:ser>
        <c:ser>
          <c:idx val="0"/>
          <c:order val="1"/>
          <c:tx>
            <c:strRef>
              <c:f>'Don Ferdinando'!$B$8:$B$12</c:f>
              <c:strCache>
                <c:ptCount val="1"/>
                <c:pt idx="0">
                  <c:v>profundidad a techo napa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</c:spPr>
          </c:marker>
          <c:xVal>
            <c:numRef>
              <c:f>'Don Ferdinando'!$L$2:$Y$2</c:f>
              <c:numCache>
                <c:formatCode>dd/mm/yyyy</c:formatCode>
                <c:ptCount val="14"/>
                <c:pt idx="0">
                  <c:v>40476</c:v>
                </c:pt>
                <c:pt idx="1">
                  <c:v>40485</c:v>
                </c:pt>
                <c:pt idx="2">
                  <c:v>40492</c:v>
                </c:pt>
                <c:pt idx="3">
                  <c:v>40498</c:v>
                </c:pt>
                <c:pt idx="4">
                  <c:v>40506</c:v>
                </c:pt>
                <c:pt idx="5">
                  <c:v>40518</c:v>
                </c:pt>
                <c:pt idx="6">
                  <c:v>40525</c:v>
                </c:pt>
                <c:pt idx="7">
                  <c:v>40533</c:v>
                </c:pt>
                <c:pt idx="8">
                  <c:v>40539</c:v>
                </c:pt>
                <c:pt idx="9">
                  <c:v>40556</c:v>
                </c:pt>
                <c:pt idx="10">
                  <c:v>40561</c:v>
                </c:pt>
                <c:pt idx="11">
                  <c:v>40575</c:v>
                </c:pt>
                <c:pt idx="12">
                  <c:v>40590</c:v>
                </c:pt>
                <c:pt idx="13">
                  <c:v>40595</c:v>
                </c:pt>
              </c:numCache>
            </c:numRef>
          </c:xVal>
          <c:yVal>
            <c:numRef>
              <c:f>'Don Ferdinando'!$L$8:$Y$8</c:f>
              <c:numCache>
                <c:formatCode>General</c:formatCode>
                <c:ptCount val="14"/>
                <c:pt idx="0">
                  <c:v>0.90000000000000013</c:v>
                </c:pt>
                <c:pt idx="1">
                  <c:v>0.93000000000000016</c:v>
                </c:pt>
                <c:pt idx="2">
                  <c:v>0.93000000000000016</c:v>
                </c:pt>
                <c:pt idx="3">
                  <c:v>0.93000000000000016</c:v>
                </c:pt>
                <c:pt idx="4">
                  <c:v>0.90000000000000013</c:v>
                </c:pt>
                <c:pt idx="5">
                  <c:v>0.95000000000000018</c:v>
                </c:pt>
                <c:pt idx="6">
                  <c:v>1.0500000000000003</c:v>
                </c:pt>
                <c:pt idx="7">
                  <c:v>1.1800000000000002</c:v>
                </c:pt>
                <c:pt idx="8">
                  <c:v>1.1800000000000002</c:v>
                </c:pt>
                <c:pt idx="9">
                  <c:v>1.4500000000000002</c:v>
                </c:pt>
                <c:pt idx="10">
                  <c:v>1.6500000000000001</c:v>
                </c:pt>
                <c:pt idx="11">
                  <c:v>1.6500000000000001</c:v>
                </c:pt>
                <c:pt idx="12">
                  <c:v>1.6500000000000001</c:v>
                </c:pt>
                <c:pt idx="13">
                  <c:v>1.9000000000000001</c:v>
                </c:pt>
              </c:numCache>
            </c:numRef>
          </c:yVal>
        </c:ser>
        <c:axId val="125755776"/>
        <c:axId val="125758080"/>
      </c:scatterChart>
      <c:scatterChart>
        <c:scatterStyle val="lineMarker"/>
        <c:ser>
          <c:idx val="2"/>
          <c:order val="3"/>
          <c:tx>
            <c:strRef>
              <c:f>lluvias!$A$65</c:f>
              <c:strCache>
                <c:ptCount val="1"/>
                <c:pt idx="0">
                  <c:v>mm lluvia acumulada</c:v>
                </c:pt>
              </c:strCache>
            </c:strRef>
          </c:tx>
          <c:spPr>
            <a:ln>
              <a:solidFill>
                <a:srgbClr val="00B0F0"/>
              </a:solidFill>
              <a:prstDash val="dash"/>
            </a:ln>
          </c:spPr>
          <c:marker>
            <c:symbol val="none"/>
          </c:marker>
          <c:xVal>
            <c:strRef>
              <c:f>lluvias!$IF$63:$NB$63</c:f>
              <c:strCache>
                <c:ptCount val="127"/>
                <c:pt idx="0">
                  <c:v>25-10-10</c:v>
                </c:pt>
                <c:pt idx="1">
                  <c:v>26-10-10</c:v>
                </c:pt>
                <c:pt idx="2">
                  <c:v>27-10-10</c:v>
                </c:pt>
                <c:pt idx="3">
                  <c:v>28-10-10</c:v>
                </c:pt>
                <c:pt idx="4">
                  <c:v>29-10-10</c:v>
                </c:pt>
                <c:pt idx="5">
                  <c:v>30-10-10</c:v>
                </c:pt>
                <c:pt idx="6">
                  <c:v>31-10-10</c:v>
                </c:pt>
                <c:pt idx="7">
                  <c:v>1-11-10</c:v>
                </c:pt>
                <c:pt idx="8">
                  <c:v>2-11-10</c:v>
                </c:pt>
                <c:pt idx="9">
                  <c:v>3-11-10</c:v>
                </c:pt>
                <c:pt idx="10">
                  <c:v>4-11-10</c:v>
                </c:pt>
                <c:pt idx="11">
                  <c:v>5-11-10</c:v>
                </c:pt>
                <c:pt idx="12">
                  <c:v>6-11-10</c:v>
                </c:pt>
                <c:pt idx="13">
                  <c:v>7-11-10</c:v>
                </c:pt>
                <c:pt idx="14">
                  <c:v>8-11-10</c:v>
                </c:pt>
                <c:pt idx="15">
                  <c:v>9-11-10</c:v>
                </c:pt>
                <c:pt idx="16">
                  <c:v>10-11-10</c:v>
                </c:pt>
                <c:pt idx="17">
                  <c:v>11-11-10</c:v>
                </c:pt>
                <c:pt idx="18">
                  <c:v>12-11-10</c:v>
                </c:pt>
                <c:pt idx="19">
                  <c:v>13-11-10</c:v>
                </c:pt>
                <c:pt idx="20">
                  <c:v>14-11-10</c:v>
                </c:pt>
                <c:pt idx="21">
                  <c:v>15-11-10</c:v>
                </c:pt>
                <c:pt idx="22">
                  <c:v>16-11-10</c:v>
                </c:pt>
                <c:pt idx="23">
                  <c:v>17-11-10</c:v>
                </c:pt>
                <c:pt idx="24">
                  <c:v>18-11-10</c:v>
                </c:pt>
                <c:pt idx="25">
                  <c:v>19-11-10</c:v>
                </c:pt>
                <c:pt idx="26">
                  <c:v>20-11-10</c:v>
                </c:pt>
                <c:pt idx="27">
                  <c:v>21-11-10</c:v>
                </c:pt>
                <c:pt idx="28">
                  <c:v>22-11-10</c:v>
                </c:pt>
                <c:pt idx="29">
                  <c:v>23-11-10</c:v>
                </c:pt>
                <c:pt idx="30">
                  <c:v>24-11-10</c:v>
                </c:pt>
                <c:pt idx="31">
                  <c:v>25-11-10</c:v>
                </c:pt>
                <c:pt idx="32">
                  <c:v>26-11-10</c:v>
                </c:pt>
                <c:pt idx="33">
                  <c:v>27-11-10</c:v>
                </c:pt>
                <c:pt idx="34">
                  <c:v>28-11-10</c:v>
                </c:pt>
                <c:pt idx="35">
                  <c:v>29-11-10</c:v>
                </c:pt>
                <c:pt idx="36">
                  <c:v>30-11-10</c:v>
                </c:pt>
                <c:pt idx="37">
                  <c:v>1-12-10</c:v>
                </c:pt>
                <c:pt idx="38">
                  <c:v>2-12-10</c:v>
                </c:pt>
                <c:pt idx="39">
                  <c:v>3-12-10</c:v>
                </c:pt>
                <c:pt idx="40">
                  <c:v>4-12-10</c:v>
                </c:pt>
                <c:pt idx="41">
                  <c:v>5-12-10</c:v>
                </c:pt>
                <c:pt idx="42">
                  <c:v>6-12-10</c:v>
                </c:pt>
                <c:pt idx="43">
                  <c:v>7-12-10</c:v>
                </c:pt>
                <c:pt idx="44">
                  <c:v>8-12-10</c:v>
                </c:pt>
                <c:pt idx="45">
                  <c:v>9-12-10</c:v>
                </c:pt>
                <c:pt idx="46">
                  <c:v>10-12-10</c:v>
                </c:pt>
                <c:pt idx="47">
                  <c:v>11-12-10</c:v>
                </c:pt>
                <c:pt idx="48">
                  <c:v>12-12-10</c:v>
                </c:pt>
                <c:pt idx="49">
                  <c:v>13-12-10</c:v>
                </c:pt>
                <c:pt idx="50">
                  <c:v>14-12-10</c:v>
                </c:pt>
                <c:pt idx="51">
                  <c:v>15-12-10</c:v>
                </c:pt>
                <c:pt idx="52">
                  <c:v>16-12-10</c:v>
                </c:pt>
                <c:pt idx="53">
                  <c:v>17-12-10</c:v>
                </c:pt>
                <c:pt idx="54">
                  <c:v>18-12-10</c:v>
                </c:pt>
                <c:pt idx="55">
                  <c:v>19-12-10</c:v>
                </c:pt>
                <c:pt idx="56">
                  <c:v>20-12-10</c:v>
                </c:pt>
                <c:pt idx="57">
                  <c:v>21-12-10</c:v>
                </c:pt>
                <c:pt idx="58">
                  <c:v>22-12-10</c:v>
                </c:pt>
                <c:pt idx="59">
                  <c:v>23-12-10</c:v>
                </c:pt>
                <c:pt idx="60">
                  <c:v>24-12-10</c:v>
                </c:pt>
                <c:pt idx="61">
                  <c:v>25-12-10</c:v>
                </c:pt>
                <c:pt idx="62">
                  <c:v>26-12-10</c:v>
                </c:pt>
                <c:pt idx="63">
                  <c:v>27-12-10</c:v>
                </c:pt>
                <c:pt idx="64">
                  <c:v>28-12-10</c:v>
                </c:pt>
                <c:pt idx="65">
                  <c:v>29-12-10</c:v>
                </c:pt>
                <c:pt idx="66">
                  <c:v>30-12-10</c:v>
                </c:pt>
                <c:pt idx="67">
                  <c:v>31-12-10</c:v>
                </c:pt>
                <c:pt idx="68">
                  <c:v>1-1-11</c:v>
                </c:pt>
                <c:pt idx="69">
                  <c:v>2-1-11</c:v>
                </c:pt>
                <c:pt idx="70">
                  <c:v>3-1-11</c:v>
                </c:pt>
                <c:pt idx="71">
                  <c:v>4-1-11</c:v>
                </c:pt>
                <c:pt idx="72">
                  <c:v>5-1-11</c:v>
                </c:pt>
                <c:pt idx="73">
                  <c:v>6-1-11</c:v>
                </c:pt>
                <c:pt idx="74">
                  <c:v>7-1-11</c:v>
                </c:pt>
                <c:pt idx="75">
                  <c:v>8-1-11</c:v>
                </c:pt>
                <c:pt idx="76">
                  <c:v>9-1-11</c:v>
                </c:pt>
                <c:pt idx="77">
                  <c:v>10-1-11</c:v>
                </c:pt>
                <c:pt idx="78">
                  <c:v>11-1-11</c:v>
                </c:pt>
                <c:pt idx="79">
                  <c:v>12-1-11</c:v>
                </c:pt>
                <c:pt idx="80">
                  <c:v>13-1-11</c:v>
                </c:pt>
                <c:pt idx="81">
                  <c:v>14-1-11</c:v>
                </c:pt>
                <c:pt idx="82">
                  <c:v>15-1-11</c:v>
                </c:pt>
                <c:pt idx="83">
                  <c:v>16-1-11</c:v>
                </c:pt>
                <c:pt idx="84">
                  <c:v>17-1-11</c:v>
                </c:pt>
                <c:pt idx="85">
                  <c:v>18-1-11</c:v>
                </c:pt>
                <c:pt idx="86">
                  <c:v>19-1-11</c:v>
                </c:pt>
                <c:pt idx="87">
                  <c:v>20-1-11</c:v>
                </c:pt>
                <c:pt idx="88">
                  <c:v>21-1-11</c:v>
                </c:pt>
                <c:pt idx="89">
                  <c:v>22-1-11</c:v>
                </c:pt>
                <c:pt idx="90">
                  <c:v>23-1-11</c:v>
                </c:pt>
                <c:pt idx="91">
                  <c:v>24-1-11</c:v>
                </c:pt>
                <c:pt idx="92">
                  <c:v>25-1-11</c:v>
                </c:pt>
                <c:pt idx="93">
                  <c:v>26-1-11</c:v>
                </c:pt>
                <c:pt idx="94">
                  <c:v>27-1-11</c:v>
                </c:pt>
                <c:pt idx="95">
                  <c:v>28-1-11</c:v>
                </c:pt>
                <c:pt idx="96">
                  <c:v>29-1-11</c:v>
                </c:pt>
                <c:pt idx="97">
                  <c:v>30-1-11</c:v>
                </c:pt>
                <c:pt idx="98">
                  <c:v>31-1-11</c:v>
                </c:pt>
                <c:pt idx="99">
                  <c:v>1-2-11</c:v>
                </c:pt>
                <c:pt idx="100">
                  <c:v>2-2-11</c:v>
                </c:pt>
                <c:pt idx="101">
                  <c:v>3-2-11</c:v>
                </c:pt>
                <c:pt idx="102">
                  <c:v>4-2-11</c:v>
                </c:pt>
                <c:pt idx="103">
                  <c:v>5-2-11</c:v>
                </c:pt>
                <c:pt idx="104">
                  <c:v>6-2-11</c:v>
                </c:pt>
                <c:pt idx="105">
                  <c:v>7-2-11</c:v>
                </c:pt>
                <c:pt idx="106">
                  <c:v>8-2-11</c:v>
                </c:pt>
                <c:pt idx="107">
                  <c:v>9-2-11</c:v>
                </c:pt>
                <c:pt idx="108">
                  <c:v>10-2-11</c:v>
                </c:pt>
                <c:pt idx="109">
                  <c:v>11-2-11</c:v>
                </c:pt>
                <c:pt idx="110">
                  <c:v>12-2-11</c:v>
                </c:pt>
                <c:pt idx="111">
                  <c:v>13-2-11</c:v>
                </c:pt>
                <c:pt idx="112">
                  <c:v>14-2-11</c:v>
                </c:pt>
                <c:pt idx="113">
                  <c:v>15-2-11</c:v>
                </c:pt>
                <c:pt idx="114">
                  <c:v>16-2-11</c:v>
                </c:pt>
                <c:pt idx="115">
                  <c:v>17-2-11</c:v>
                </c:pt>
                <c:pt idx="116">
                  <c:v>18-2-11</c:v>
                </c:pt>
                <c:pt idx="117">
                  <c:v>19-2-11</c:v>
                </c:pt>
                <c:pt idx="118">
                  <c:v>20-2-11</c:v>
                </c:pt>
                <c:pt idx="119">
                  <c:v>21-2-11</c:v>
                </c:pt>
                <c:pt idx="120">
                  <c:v>22-2-11</c:v>
                </c:pt>
                <c:pt idx="121">
                  <c:v>23-2-11</c:v>
                </c:pt>
                <c:pt idx="122">
                  <c:v>24-2-11</c:v>
                </c:pt>
                <c:pt idx="123">
                  <c:v>25-2-11</c:v>
                </c:pt>
                <c:pt idx="124">
                  <c:v>26-2-11</c:v>
                </c:pt>
                <c:pt idx="125">
                  <c:v>27-2-11</c:v>
                </c:pt>
                <c:pt idx="126">
                  <c:v>28-2-11</c:v>
                </c:pt>
              </c:strCache>
            </c:strRef>
          </c:xVal>
          <c:yVal>
            <c:numRef>
              <c:f>lluvias!$IF$65:$NB$65</c:f>
              <c:numCache>
                <c:formatCode>General</c:formatCode>
                <c:ptCount val="127"/>
                <c:pt idx="0">
                  <c:v>259</c:v>
                </c:pt>
                <c:pt idx="1">
                  <c:v>259</c:v>
                </c:pt>
                <c:pt idx="2">
                  <c:v>259</c:v>
                </c:pt>
                <c:pt idx="3">
                  <c:v>265</c:v>
                </c:pt>
                <c:pt idx="4">
                  <c:v>265</c:v>
                </c:pt>
                <c:pt idx="5">
                  <c:v>265</c:v>
                </c:pt>
                <c:pt idx="6">
                  <c:v>265</c:v>
                </c:pt>
                <c:pt idx="7">
                  <c:v>265</c:v>
                </c:pt>
                <c:pt idx="8">
                  <c:v>265</c:v>
                </c:pt>
                <c:pt idx="9">
                  <c:v>265</c:v>
                </c:pt>
                <c:pt idx="10">
                  <c:v>265</c:v>
                </c:pt>
                <c:pt idx="11">
                  <c:v>265</c:v>
                </c:pt>
                <c:pt idx="12">
                  <c:v>265</c:v>
                </c:pt>
                <c:pt idx="13">
                  <c:v>293</c:v>
                </c:pt>
                <c:pt idx="14">
                  <c:v>293</c:v>
                </c:pt>
                <c:pt idx="15">
                  <c:v>293</c:v>
                </c:pt>
                <c:pt idx="16">
                  <c:v>293</c:v>
                </c:pt>
                <c:pt idx="17">
                  <c:v>293</c:v>
                </c:pt>
                <c:pt idx="18">
                  <c:v>293</c:v>
                </c:pt>
                <c:pt idx="19">
                  <c:v>293</c:v>
                </c:pt>
                <c:pt idx="20">
                  <c:v>300</c:v>
                </c:pt>
                <c:pt idx="21">
                  <c:v>300</c:v>
                </c:pt>
                <c:pt idx="22">
                  <c:v>300</c:v>
                </c:pt>
                <c:pt idx="23">
                  <c:v>300</c:v>
                </c:pt>
                <c:pt idx="24">
                  <c:v>300</c:v>
                </c:pt>
                <c:pt idx="25">
                  <c:v>300</c:v>
                </c:pt>
                <c:pt idx="26">
                  <c:v>316</c:v>
                </c:pt>
                <c:pt idx="27">
                  <c:v>316</c:v>
                </c:pt>
                <c:pt idx="28">
                  <c:v>316</c:v>
                </c:pt>
                <c:pt idx="29">
                  <c:v>316</c:v>
                </c:pt>
                <c:pt idx="30">
                  <c:v>316</c:v>
                </c:pt>
                <c:pt idx="31">
                  <c:v>316</c:v>
                </c:pt>
                <c:pt idx="32">
                  <c:v>340</c:v>
                </c:pt>
                <c:pt idx="33">
                  <c:v>340</c:v>
                </c:pt>
                <c:pt idx="34">
                  <c:v>340</c:v>
                </c:pt>
                <c:pt idx="35">
                  <c:v>340</c:v>
                </c:pt>
                <c:pt idx="36">
                  <c:v>340</c:v>
                </c:pt>
                <c:pt idx="37">
                  <c:v>359</c:v>
                </c:pt>
                <c:pt idx="38">
                  <c:v>359</c:v>
                </c:pt>
                <c:pt idx="39">
                  <c:v>359</c:v>
                </c:pt>
                <c:pt idx="40">
                  <c:v>379</c:v>
                </c:pt>
                <c:pt idx="41">
                  <c:v>379</c:v>
                </c:pt>
                <c:pt idx="42">
                  <c:v>379</c:v>
                </c:pt>
                <c:pt idx="43">
                  <c:v>383</c:v>
                </c:pt>
                <c:pt idx="44">
                  <c:v>383</c:v>
                </c:pt>
                <c:pt idx="45">
                  <c:v>383</c:v>
                </c:pt>
                <c:pt idx="46">
                  <c:v>383</c:v>
                </c:pt>
                <c:pt idx="47">
                  <c:v>383</c:v>
                </c:pt>
                <c:pt idx="48">
                  <c:v>383</c:v>
                </c:pt>
                <c:pt idx="49">
                  <c:v>383</c:v>
                </c:pt>
                <c:pt idx="50">
                  <c:v>383</c:v>
                </c:pt>
                <c:pt idx="51">
                  <c:v>383</c:v>
                </c:pt>
                <c:pt idx="52">
                  <c:v>383</c:v>
                </c:pt>
                <c:pt idx="53">
                  <c:v>383</c:v>
                </c:pt>
                <c:pt idx="54">
                  <c:v>383</c:v>
                </c:pt>
                <c:pt idx="55">
                  <c:v>383</c:v>
                </c:pt>
                <c:pt idx="56">
                  <c:v>383</c:v>
                </c:pt>
                <c:pt idx="57">
                  <c:v>383</c:v>
                </c:pt>
                <c:pt idx="58">
                  <c:v>383</c:v>
                </c:pt>
                <c:pt idx="59">
                  <c:v>393</c:v>
                </c:pt>
                <c:pt idx="60">
                  <c:v>393</c:v>
                </c:pt>
                <c:pt idx="61">
                  <c:v>393</c:v>
                </c:pt>
                <c:pt idx="62">
                  <c:v>393</c:v>
                </c:pt>
                <c:pt idx="63">
                  <c:v>393</c:v>
                </c:pt>
                <c:pt idx="64">
                  <c:v>393</c:v>
                </c:pt>
                <c:pt idx="65">
                  <c:v>393</c:v>
                </c:pt>
                <c:pt idx="66">
                  <c:v>393</c:v>
                </c:pt>
                <c:pt idx="67">
                  <c:v>393</c:v>
                </c:pt>
                <c:pt idx="68">
                  <c:v>393</c:v>
                </c:pt>
                <c:pt idx="69">
                  <c:v>393</c:v>
                </c:pt>
                <c:pt idx="70">
                  <c:v>393</c:v>
                </c:pt>
                <c:pt idx="71">
                  <c:v>393</c:v>
                </c:pt>
                <c:pt idx="72">
                  <c:v>413</c:v>
                </c:pt>
                <c:pt idx="73">
                  <c:v>413</c:v>
                </c:pt>
                <c:pt idx="74">
                  <c:v>413</c:v>
                </c:pt>
                <c:pt idx="75">
                  <c:v>413</c:v>
                </c:pt>
                <c:pt idx="76">
                  <c:v>413</c:v>
                </c:pt>
                <c:pt idx="77">
                  <c:v>413</c:v>
                </c:pt>
                <c:pt idx="78">
                  <c:v>413</c:v>
                </c:pt>
                <c:pt idx="79">
                  <c:v>413</c:v>
                </c:pt>
                <c:pt idx="80">
                  <c:v>413</c:v>
                </c:pt>
                <c:pt idx="81">
                  <c:v>415</c:v>
                </c:pt>
                <c:pt idx="82">
                  <c:v>415</c:v>
                </c:pt>
                <c:pt idx="83">
                  <c:v>455</c:v>
                </c:pt>
                <c:pt idx="84">
                  <c:v>455</c:v>
                </c:pt>
                <c:pt idx="85">
                  <c:v>455</c:v>
                </c:pt>
                <c:pt idx="86">
                  <c:v>455</c:v>
                </c:pt>
                <c:pt idx="87">
                  <c:v>455</c:v>
                </c:pt>
                <c:pt idx="88">
                  <c:v>455</c:v>
                </c:pt>
                <c:pt idx="89">
                  <c:v>455</c:v>
                </c:pt>
                <c:pt idx="90">
                  <c:v>455</c:v>
                </c:pt>
                <c:pt idx="91">
                  <c:v>455</c:v>
                </c:pt>
                <c:pt idx="92">
                  <c:v>455</c:v>
                </c:pt>
                <c:pt idx="93">
                  <c:v>455</c:v>
                </c:pt>
                <c:pt idx="94">
                  <c:v>455</c:v>
                </c:pt>
                <c:pt idx="95">
                  <c:v>455</c:v>
                </c:pt>
                <c:pt idx="96">
                  <c:v>455</c:v>
                </c:pt>
                <c:pt idx="97">
                  <c:v>500</c:v>
                </c:pt>
                <c:pt idx="98">
                  <c:v>500</c:v>
                </c:pt>
                <c:pt idx="99">
                  <c:v>500</c:v>
                </c:pt>
                <c:pt idx="100">
                  <c:v>500</c:v>
                </c:pt>
                <c:pt idx="101">
                  <c:v>500</c:v>
                </c:pt>
                <c:pt idx="102">
                  <c:v>500</c:v>
                </c:pt>
                <c:pt idx="103">
                  <c:v>500</c:v>
                </c:pt>
                <c:pt idx="104">
                  <c:v>532</c:v>
                </c:pt>
                <c:pt idx="105">
                  <c:v>532</c:v>
                </c:pt>
                <c:pt idx="106">
                  <c:v>532</c:v>
                </c:pt>
                <c:pt idx="107">
                  <c:v>532</c:v>
                </c:pt>
                <c:pt idx="108">
                  <c:v>532</c:v>
                </c:pt>
                <c:pt idx="109">
                  <c:v>532</c:v>
                </c:pt>
                <c:pt idx="110">
                  <c:v>532</c:v>
                </c:pt>
                <c:pt idx="111">
                  <c:v>532</c:v>
                </c:pt>
                <c:pt idx="112">
                  <c:v>532</c:v>
                </c:pt>
                <c:pt idx="113">
                  <c:v>532</c:v>
                </c:pt>
                <c:pt idx="114">
                  <c:v>532</c:v>
                </c:pt>
                <c:pt idx="115">
                  <c:v>532</c:v>
                </c:pt>
                <c:pt idx="116">
                  <c:v>532</c:v>
                </c:pt>
                <c:pt idx="117">
                  <c:v>532</c:v>
                </c:pt>
                <c:pt idx="118">
                  <c:v>532</c:v>
                </c:pt>
                <c:pt idx="119">
                  <c:v>532</c:v>
                </c:pt>
                <c:pt idx="120">
                  <c:v>532</c:v>
                </c:pt>
                <c:pt idx="121">
                  <c:v>572</c:v>
                </c:pt>
                <c:pt idx="122">
                  <c:v>576</c:v>
                </c:pt>
                <c:pt idx="123">
                  <c:v>576</c:v>
                </c:pt>
                <c:pt idx="124">
                  <c:v>576</c:v>
                </c:pt>
                <c:pt idx="125">
                  <c:v>576</c:v>
                </c:pt>
                <c:pt idx="126">
                  <c:v>576</c:v>
                </c:pt>
              </c:numCache>
            </c:numRef>
          </c:yVal>
        </c:ser>
        <c:axId val="126101760"/>
        <c:axId val="126100224"/>
      </c:scatterChart>
      <c:valAx>
        <c:axId val="125755776"/>
        <c:scaling>
          <c:orientation val="minMax"/>
        </c:scaling>
        <c:axPos val="b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>
              <a:solidFill>
                <a:srgbClr val="00B0F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Fecha</a:t>
                </a:r>
              </a:p>
            </c:rich>
          </c:tx>
          <c:layout/>
        </c:title>
        <c:numFmt formatCode="dd/mm/yyyy" sourceLinked="1"/>
        <c:tickLblPos val="low"/>
        <c:spPr>
          <a:ln>
            <a:solidFill>
              <a:srgbClr val="FFC000"/>
            </a:solidFill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125758080"/>
        <c:crosses val="autoZero"/>
        <c:crossBetween val="midCat"/>
        <c:majorUnit val="30"/>
        <c:minorUnit val="5"/>
      </c:valAx>
      <c:valAx>
        <c:axId val="125758080"/>
        <c:scaling>
          <c:orientation val="minMax"/>
          <c:max val="2.5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metros</a:t>
                </a:r>
              </a:p>
            </c:rich>
          </c:tx>
          <c:layout/>
        </c:title>
        <c:numFmt formatCode="General" sourceLinked="1"/>
        <c:tickLblPos val="nextTo"/>
        <c:crossAx val="125755776"/>
        <c:crossesAt val="40460"/>
        <c:crossBetween val="midCat"/>
      </c:valAx>
      <c:valAx>
        <c:axId val="126100224"/>
        <c:scaling>
          <c:orientation val="minMax"/>
        </c:scaling>
        <c:axPos val="r"/>
        <c:numFmt formatCode="General" sourceLinked="1"/>
        <c:tickLblPos val="nextTo"/>
        <c:crossAx val="126101760"/>
        <c:crosses val="max"/>
        <c:crossBetween val="between"/>
      </c:valAx>
      <c:catAx>
        <c:axId val="126101760"/>
        <c:scaling>
          <c:orientation val="minMax"/>
        </c:scaling>
        <c:delete val="1"/>
        <c:axPos val="b"/>
        <c:numFmt formatCode="dd/mm/yy" sourceLinked="1"/>
        <c:tickLblPos val="none"/>
        <c:crossAx val="126100224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34DEF-2217-4C1E-9E8A-097BCAD2F68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4018DC6E-D5D3-4E85-98ED-AEFFA8EEE703}">
      <dgm:prSet phldrT="[Texto]" custT="1"/>
      <dgm:spPr>
        <a:solidFill>
          <a:srgbClr val="34DA44"/>
        </a:solidFill>
      </dgm:spPr>
      <dgm:t>
        <a:bodyPr/>
        <a:lstStyle/>
        <a:p>
          <a:r>
            <a:rPr lang="es-AR" sz="3200" b="1" dirty="0" smtClean="0">
              <a:latin typeface="Comic Sans MS" pitchFamily="66" charset="0"/>
            </a:rPr>
            <a:t>ML 1</a:t>
          </a:r>
          <a:endParaRPr lang="es-AR" sz="3200" b="1" dirty="0">
            <a:latin typeface="Comic Sans MS" pitchFamily="66" charset="0"/>
          </a:endParaRPr>
        </a:p>
      </dgm:t>
    </dgm:pt>
    <dgm:pt modelId="{8E164678-1DBC-47AF-8313-70B8692A60AD}" type="parTrans" cxnId="{48B67EAE-679E-4861-A506-1FA2E68053DA}">
      <dgm:prSet/>
      <dgm:spPr/>
      <dgm:t>
        <a:bodyPr/>
        <a:lstStyle/>
        <a:p>
          <a:endParaRPr lang="es-AR"/>
        </a:p>
      </dgm:t>
    </dgm:pt>
    <dgm:pt modelId="{ACAC460A-8870-4075-B3F4-9E73D933CD35}" type="sibTrans" cxnId="{48B67EAE-679E-4861-A506-1FA2E68053DA}">
      <dgm:prSet/>
      <dgm:spPr/>
      <dgm:t>
        <a:bodyPr/>
        <a:lstStyle/>
        <a:p>
          <a:endParaRPr lang="es-AR"/>
        </a:p>
      </dgm:t>
    </dgm:pt>
    <dgm:pt modelId="{660352DA-F2BF-454A-93D7-49DD0BE7A7EA}">
      <dgm:prSet phldrT="[Texto]" custT="1"/>
      <dgm:spPr>
        <a:solidFill>
          <a:srgbClr val="8AEA93">
            <a:alpha val="91765"/>
          </a:srgbClr>
        </a:solidFill>
      </dgm:spPr>
      <dgm:t>
        <a:bodyPr/>
        <a:lstStyle/>
        <a:p>
          <a:r>
            <a:rPr lang="es-AR" sz="1800" b="1" dirty="0" smtClean="0"/>
            <a:t>TR/SJ   (solo entra cuando hay mas de 150 mm </a:t>
          </a:r>
          <a:r>
            <a:rPr lang="es-AR" sz="1800" b="1" dirty="0" err="1" smtClean="0"/>
            <a:t>acum</a:t>
          </a:r>
          <a:r>
            <a:rPr lang="es-AR" sz="1800" b="1" dirty="0" smtClean="0"/>
            <a:t>), no va sobre MZ </a:t>
          </a:r>
          <a:endParaRPr lang="es-AR" sz="1800" b="1" dirty="0"/>
        </a:p>
      </dgm:t>
    </dgm:pt>
    <dgm:pt modelId="{6A5D7614-F1BE-492E-A5FF-53C139717B92}" type="parTrans" cxnId="{052BA08E-7675-4A49-99FA-E5CD85E823B3}">
      <dgm:prSet/>
      <dgm:spPr/>
      <dgm:t>
        <a:bodyPr/>
        <a:lstStyle/>
        <a:p>
          <a:endParaRPr lang="es-AR"/>
        </a:p>
      </dgm:t>
    </dgm:pt>
    <dgm:pt modelId="{A8D02456-0923-4E77-8775-6B0394474F93}" type="sibTrans" cxnId="{052BA08E-7675-4A49-99FA-E5CD85E823B3}">
      <dgm:prSet/>
      <dgm:spPr/>
      <dgm:t>
        <a:bodyPr/>
        <a:lstStyle/>
        <a:p>
          <a:endParaRPr lang="es-AR"/>
        </a:p>
      </dgm:t>
    </dgm:pt>
    <dgm:pt modelId="{8A6A308C-2D1E-45C1-8B40-DA6E770B66C8}">
      <dgm:prSet phldrT="[Texto]" custT="1"/>
      <dgm:spPr>
        <a:solidFill>
          <a:srgbClr val="8AEA93">
            <a:alpha val="91765"/>
          </a:srgbClr>
        </a:solidFill>
      </dgm:spPr>
      <dgm:t>
        <a:bodyPr/>
        <a:lstStyle/>
        <a:p>
          <a:r>
            <a:rPr lang="es-AR" sz="1800" b="1" dirty="0" smtClean="0"/>
            <a:t>MZ o  MZ </a:t>
          </a:r>
          <a:r>
            <a:rPr lang="es-AR" sz="1800" b="1" dirty="0" err="1" smtClean="0"/>
            <a:t>Tardio</a:t>
          </a:r>
          <a:r>
            <a:rPr lang="es-AR" sz="1800" b="1" dirty="0" smtClean="0"/>
            <a:t> (Si hay menos de 150 mm </a:t>
          </a:r>
          <a:r>
            <a:rPr lang="es-AR" sz="1800" b="1" dirty="0" err="1" smtClean="0"/>
            <a:t>acum</a:t>
          </a:r>
          <a:r>
            <a:rPr lang="es-AR" sz="1800" b="1" dirty="0" smtClean="0"/>
            <a:t>)</a:t>
          </a:r>
          <a:endParaRPr lang="es-AR" sz="1800" b="1" dirty="0"/>
        </a:p>
      </dgm:t>
    </dgm:pt>
    <dgm:pt modelId="{48D766BB-F3AE-47CB-869D-C2733C30E443}" type="parTrans" cxnId="{53D45F7E-54C0-433D-A4D2-38495AA7BCCE}">
      <dgm:prSet/>
      <dgm:spPr/>
      <dgm:t>
        <a:bodyPr/>
        <a:lstStyle/>
        <a:p>
          <a:endParaRPr lang="es-AR"/>
        </a:p>
      </dgm:t>
    </dgm:pt>
    <dgm:pt modelId="{83528582-BFB9-4AA6-8693-A3DEBEC2297D}" type="sibTrans" cxnId="{53D45F7E-54C0-433D-A4D2-38495AA7BCCE}">
      <dgm:prSet/>
      <dgm:spPr/>
      <dgm:t>
        <a:bodyPr/>
        <a:lstStyle/>
        <a:p>
          <a:endParaRPr lang="es-AR"/>
        </a:p>
      </dgm:t>
    </dgm:pt>
    <dgm:pt modelId="{A26667C1-AA61-487F-AA27-61C42608FEAA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AR" sz="3200" b="1" dirty="0" smtClean="0">
              <a:latin typeface="Comic Sans MS" pitchFamily="66" charset="0"/>
            </a:rPr>
            <a:t>BT 1</a:t>
          </a:r>
          <a:endParaRPr lang="es-AR" sz="3200" b="1" dirty="0">
            <a:latin typeface="Comic Sans MS" pitchFamily="66" charset="0"/>
          </a:endParaRPr>
        </a:p>
      </dgm:t>
    </dgm:pt>
    <dgm:pt modelId="{A41F5E96-62C8-4565-BB01-374E6FBAF67B}" type="parTrans" cxnId="{C05943F9-DC34-4F79-AA9C-0407F93E15AF}">
      <dgm:prSet/>
      <dgm:spPr/>
      <dgm:t>
        <a:bodyPr/>
        <a:lstStyle/>
        <a:p>
          <a:endParaRPr lang="es-AR"/>
        </a:p>
      </dgm:t>
    </dgm:pt>
    <dgm:pt modelId="{F38B45E2-7C12-4C64-B353-BD9B787EA9C8}" type="sibTrans" cxnId="{C05943F9-DC34-4F79-AA9C-0407F93E15AF}">
      <dgm:prSet/>
      <dgm:spPr/>
      <dgm:t>
        <a:bodyPr/>
        <a:lstStyle/>
        <a:p>
          <a:endParaRPr lang="es-AR"/>
        </a:p>
      </dgm:t>
    </dgm:pt>
    <dgm:pt modelId="{75F9E76B-8928-4D0D-A017-D8A06DA0E7C2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AR" sz="1800" b="1" dirty="0" smtClean="0"/>
            <a:t>TR/SJ   (solo entra cuando hay mas de 150 mm </a:t>
          </a:r>
          <a:r>
            <a:rPr lang="es-AR" sz="1800" b="1" dirty="0" err="1" smtClean="0"/>
            <a:t>acum</a:t>
          </a:r>
          <a:r>
            <a:rPr lang="es-AR" sz="1800" b="1" dirty="0" smtClean="0"/>
            <a:t>), no va sobre MZ </a:t>
          </a:r>
          <a:endParaRPr lang="es-AR" sz="1800" dirty="0"/>
        </a:p>
      </dgm:t>
    </dgm:pt>
    <dgm:pt modelId="{7371D2A4-3855-4ED2-86CE-480DA6108880}" type="parTrans" cxnId="{750FA9D8-FB6A-495E-8058-0F47BB6785AE}">
      <dgm:prSet/>
      <dgm:spPr/>
      <dgm:t>
        <a:bodyPr/>
        <a:lstStyle/>
        <a:p>
          <a:endParaRPr lang="es-AR"/>
        </a:p>
      </dgm:t>
    </dgm:pt>
    <dgm:pt modelId="{1424F372-AED7-4E84-9A71-69F348C9427C}" type="sibTrans" cxnId="{750FA9D8-FB6A-495E-8058-0F47BB6785AE}">
      <dgm:prSet/>
      <dgm:spPr/>
      <dgm:t>
        <a:bodyPr/>
        <a:lstStyle/>
        <a:p>
          <a:endParaRPr lang="es-AR"/>
        </a:p>
      </dgm:t>
    </dgm:pt>
    <dgm:pt modelId="{C0B49057-9C84-4311-8218-FDD36D1F4326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AR" sz="3200" b="1" dirty="0" smtClean="0">
              <a:latin typeface="Comic Sans MS" pitchFamily="66" charset="0"/>
            </a:rPr>
            <a:t>BT 2</a:t>
          </a:r>
          <a:endParaRPr lang="es-AR" sz="3200" b="1" dirty="0">
            <a:latin typeface="Comic Sans MS" pitchFamily="66" charset="0"/>
          </a:endParaRPr>
        </a:p>
      </dgm:t>
    </dgm:pt>
    <dgm:pt modelId="{E5E13429-1C1A-42BF-ACB2-1693B8D6EFFE}" type="parTrans" cxnId="{88F5CEAF-5BC2-4B26-82B0-495EE7414432}">
      <dgm:prSet/>
      <dgm:spPr/>
      <dgm:t>
        <a:bodyPr/>
        <a:lstStyle/>
        <a:p>
          <a:endParaRPr lang="es-AR"/>
        </a:p>
      </dgm:t>
    </dgm:pt>
    <dgm:pt modelId="{10D7F4AE-5684-462E-9B81-C701246C467B}" type="sibTrans" cxnId="{88F5CEAF-5BC2-4B26-82B0-495EE7414432}">
      <dgm:prSet/>
      <dgm:spPr/>
      <dgm:t>
        <a:bodyPr/>
        <a:lstStyle/>
        <a:p>
          <a:endParaRPr lang="es-AR"/>
        </a:p>
      </dgm:t>
    </dgm:pt>
    <dgm:pt modelId="{7A18FFCA-B1BF-4226-AAF0-E85C84D6DAE5}">
      <dgm:prSet phldrT="[Texto]" custT="1"/>
      <dgm:spPr>
        <a:solidFill>
          <a:srgbClr val="FF0000">
            <a:alpha val="22000"/>
          </a:srgbClr>
        </a:solidFill>
      </dgm:spPr>
      <dgm:t>
        <a:bodyPr/>
        <a:lstStyle/>
        <a:p>
          <a:r>
            <a:rPr lang="es-AR" sz="1800" b="1" dirty="0" err="1" smtClean="0"/>
            <a:t>Ceb</a:t>
          </a:r>
          <a:r>
            <a:rPr lang="es-AR" sz="1800" b="1" dirty="0" smtClean="0"/>
            <a:t>/SJ   (solo entra cuando hay mas de 150 mm </a:t>
          </a:r>
          <a:r>
            <a:rPr lang="es-AR" sz="1800" b="1" dirty="0" err="1" smtClean="0"/>
            <a:t>acum</a:t>
          </a:r>
          <a:r>
            <a:rPr lang="es-AR" sz="1800" b="1" dirty="0" smtClean="0"/>
            <a:t>), </a:t>
          </a:r>
          <a:endParaRPr lang="es-AR" sz="1800" dirty="0"/>
        </a:p>
      </dgm:t>
    </dgm:pt>
    <dgm:pt modelId="{B7A88A3B-1899-4FA5-BC23-DA696DDFABEA}" type="parTrans" cxnId="{48DE4721-4421-488A-9EE4-B8B5F7FB5E22}">
      <dgm:prSet/>
      <dgm:spPr/>
      <dgm:t>
        <a:bodyPr/>
        <a:lstStyle/>
        <a:p>
          <a:endParaRPr lang="es-AR"/>
        </a:p>
      </dgm:t>
    </dgm:pt>
    <dgm:pt modelId="{2C616A9C-8D07-4C0D-AB70-5C51FD04CE99}" type="sibTrans" cxnId="{48DE4721-4421-488A-9EE4-B8B5F7FB5E22}">
      <dgm:prSet/>
      <dgm:spPr/>
      <dgm:t>
        <a:bodyPr/>
        <a:lstStyle/>
        <a:p>
          <a:endParaRPr lang="es-AR"/>
        </a:p>
      </dgm:t>
    </dgm:pt>
    <dgm:pt modelId="{0037B690-E7C6-4121-BDA9-0FCB29C2C30C}">
      <dgm:prSet phldrT="[Texto]" custT="1"/>
      <dgm:spPr>
        <a:solidFill>
          <a:srgbClr val="8AEA93">
            <a:alpha val="91765"/>
          </a:srgbClr>
        </a:solidFill>
      </dgm:spPr>
      <dgm:t>
        <a:bodyPr/>
        <a:lstStyle/>
        <a:p>
          <a:r>
            <a:rPr lang="es-AR" sz="1800" b="1" dirty="0" smtClean="0"/>
            <a:t>SJ</a:t>
          </a:r>
          <a:endParaRPr lang="es-AR" sz="1800" b="1" dirty="0"/>
        </a:p>
      </dgm:t>
    </dgm:pt>
    <dgm:pt modelId="{B8EF2AB3-ADD2-4784-8049-75601D4C6400}" type="parTrans" cxnId="{6D0F771E-723C-4954-9338-219F007D024C}">
      <dgm:prSet/>
      <dgm:spPr/>
      <dgm:t>
        <a:bodyPr/>
        <a:lstStyle/>
        <a:p>
          <a:endParaRPr lang="es-AR"/>
        </a:p>
      </dgm:t>
    </dgm:pt>
    <dgm:pt modelId="{AF70D6EB-F27F-4C3D-BFED-BB32AB27F735}" type="sibTrans" cxnId="{6D0F771E-723C-4954-9338-219F007D024C}">
      <dgm:prSet/>
      <dgm:spPr/>
      <dgm:t>
        <a:bodyPr/>
        <a:lstStyle/>
        <a:p>
          <a:endParaRPr lang="es-AR"/>
        </a:p>
      </dgm:t>
    </dgm:pt>
    <dgm:pt modelId="{926C9F92-AE65-4D42-BE4A-4E3A2A294B4E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AR" sz="1800" b="1" dirty="0" smtClean="0"/>
            <a:t>MZ o  MZ </a:t>
          </a:r>
          <a:r>
            <a:rPr lang="es-AR" sz="1800" b="1" dirty="0" err="1" smtClean="0"/>
            <a:t>Tardio</a:t>
          </a:r>
          <a:r>
            <a:rPr lang="es-AR" sz="1800" b="1" dirty="0" smtClean="0"/>
            <a:t> (Si hay menos de 150 mm </a:t>
          </a:r>
          <a:r>
            <a:rPr lang="es-AR" sz="1800" b="1" dirty="0" err="1" smtClean="0"/>
            <a:t>acum</a:t>
          </a:r>
          <a:r>
            <a:rPr lang="es-AR" sz="1800" b="1" dirty="0" smtClean="0"/>
            <a:t>)</a:t>
          </a:r>
          <a:endParaRPr lang="es-AR" sz="1800" b="1" dirty="0"/>
        </a:p>
      </dgm:t>
    </dgm:pt>
    <dgm:pt modelId="{5DB6D854-CC96-4573-89C8-4440D91945B7}" type="parTrans" cxnId="{6A2A6091-B5EE-40B2-B0FB-1CE5D1445A31}">
      <dgm:prSet/>
      <dgm:spPr/>
      <dgm:t>
        <a:bodyPr/>
        <a:lstStyle/>
        <a:p>
          <a:endParaRPr lang="es-AR"/>
        </a:p>
      </dgm:t>
    </dgm:pt>
    <dgm:pt modelId="{29256D55-B443-42CD-AAD1-D9483F852635}" type="sibTrans" cxnId="{6A2A6091-B5EE-40B2-B0FB-1CE5D1445A31}">
      <dgm:prSet/>
      <dgm:spPr/>
      <dgm:t>
        <a:bodyPr/>
        <a:lstStyle/>
        <a:p>
          <a:endParaRPr lang="es-AR"/>
        </a:p>
      </dgm:t>
    </dgm:pt>
    <dgm:pt modelId="{2EA33A37-0671-4D3C-A619-A794C965A52B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AR" sz="1800" b="1" dirty="0" smtClean="0"/>
            <a:t>SJ</a:t>
          </a:r>
          <a:endParaRPr lang="es-AR" sz="1800" b="1" dirty="0"/>
        </a:p>
      </dgm:t>
    </dgm:pt>
    <dgm:pt modelId="{C42C3369-2DEB-4761-B710-9F4717B75B7B}" type="parTrans" cxnId="{A48F414B-72E6-4BA5-9347-93A2E27F77E4}">
      <dgm:prSet/>
      <dgm:spPr/>
      <dgm:t>
        <a:bodyPr/>
        <a:lstStyle/>
        <a:p>
          <a:endParaRPr lang="es-AR"/>
        </a:p>
      </dgm:t>
    </dgm:pt>
    <dgm:pt modelId="{EBD18318-AFE2-4F71-8B27-FCCDB1F8D600}" type="sibTrans" cxnId="{A48F414B-72E6-4BA5-9347-93A2E27F77E4}">
      <dgm:prSet/>
      <dgm:spPr/>
      <dgm:t>
        <a:bodyPr/>
        <a:lstStyle/>
        <a:p>
          <a:endParaRPr lang="es-AR"/>
        </a:p>
      </dgm:t>
    </dgm:pt>
    <dgm:pt modelId="{90CACFB8-0FD9-431E-AA29-2390E466FB27}">
      <dgm:prSet custT="1"/>
      <dgm:spPr>
        <a:solidFill>
          <a:srgbClr val="FF0000">
            <a:alpha val="22000"/>
          </a:srgbClr>
        </a:solidFill>
      </dgm:spPr>
      <dgm:t>
        <a:bodyPr/>
        <a:lstStyle/>
        <a:p>
          <a:r>
            <a:rPr lang="es-AR" sz="1800" b="1" dirty="0" smtClean="0"/>
            <a:t>SJ</a:t>
          </a:r>
          <a:endParaRPr lang="es-AR" sz="1800" b="1" dirty="0"/>
        </a:p>
      </dgm:t>
    </dgm:pt>
    <dgm:pt modelId="{47831B17-87EA-45E9-BEF2-C2CC348AC843}" type="parTrans" cxnId="{D665761D-3429-4614-A562-DAEF82535B87}">
      <dgm:prSet/>
      <dgm:spPr/>
      <dgm:t>
        <a:bodyPr/>
        <a:lstStyle/>
        <a:p>
          <a:endParaRPr lang="es-AR"/>
        </a:p>
      </dgm:t>
    </dgm:pt>
    <dgm:pt modelId="{C97F83C3-E2EE-4213-9C9D-F291206FA537}" type="sibTrans" cxnId="{D665761D-3429-4614-A562-DAEF82535B87}">
      <dgm:prSet/>
      <dgm:spPr/>
      <dgm:t>
        <a:bodyPr/>
        <a:lstStyle/>
        <a:p>
          <a:endParaRPr lang="es-AR"/>
        </a:p>
      </dgm:t>
    </dgm:pt>
    <dgm:pt modelId="{54EAEADA-EA9A-41BE-82AF-F7842FBC8562}">
      <dgm:prSet phldrT="[Texto]" custT="1"/>
      <dgm:spPr>
        <a:solidFill>
          <a:srgbClr val="FF0000">
            <a:alpha val="22000"/>
          </a:srgbClr>
        </a:solidFill>
      </dgm:spPr>
      <dgm:t>
        <a:bodyPr/>
        <a:lstStyle/>
        <a:p>
          <a:r>
            <a:rPr lang="es-AR" sz="1800" b="1" dirty="0" smtClean="0"/>
            <a:t>Sorgo o MZ </a:t>
          </a:r>
          <a:r>
            <a:rPr lang="es-AR" sz="1800" b="1" dirty="0" err="1" smtClean="0"/>
            <a:t>Tardio</a:t>
          </a:r>
          <a:r>
            <a:rPr lang="es-AR" sz="1800" b="1" dirty="0" smtClean="0"/>
            <a:t> ? ( en prueba) </a:t>
          </a:r>
          <a:endParaRPr lang="es-AR" sz="1800" dirty="0"/>
        </a:p>
      </dgm:t>
    </dgm:pt>
    <dgm:pt modelId="{0FA1EE66-8F40-4C88-902E-9D2E6262B419}" type="parTrans" cxnId="{BDB0428F-D350-4715-8BDF-BD470A11F21D}">
      <dgm:prSet/>
      <dgm:spPr/>
      <dgm:t>
        <a:bodyPr/>
        <a:lstStyle/>
        <a:p>
          <a:endParaRPr lang="es-AR"/>
        </a:p>
      </dgm:t>
    </dgm:pt>
    <dgm:pt modelId="{CD2B7E46-FFDB-4714-BF3A-05FE940DA8D0}" type="sibTrans" cxnId="{BDB0428F-D350-4715-8BDF-BD470A11F21D}">
      <dgm:prSet/>
      <dgm:spPr/>
      <dgm:t>
        <a:bodyPr/>
        <a:lstStyle/>
        <a:p>
          <a:endParaRPr lang="es-AR"/>
        </a:p>
      </dgm:t>
    </dgm:pt>
    <dgm:pt modelId="{B7992223-3388-4CF3-966B-812C868BD2BE}" type="pres">
      <dgm:prSet presAssocID="{57B34DEF-2217-4C1E-9E8A-097BCAD2F6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829825D-E268-47AD-B69B-62B5F9A2710A}" type="pres">
      <dgm:prSet presAssocID="{4018DC6E-D5D3-4E85-98ED-AEFFA8EEE703}" presName="linNode" presStyleCnt="0"/>
      <dgm:spPr/>
    </dgm:pt>
    <dgm:pt modelId="{58F87D24-7A0D-4983-8AC3-90059E32BB4B}" type="pres">
      <dgm:prSet presAssocID="{4018DC6E-D5D3-4E85-98ED-AEFFA8EEE703}" presName="parentText" presStyleLbl="node1" presStyleIdx="0" presStyleCnt="3" custScaleX="7168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727E2AA-A619-455C-B1CE-9C5F633651EA}" type="pres">
      <dgm:prSet presAssocID="{4018DC6E-D5D3-4E85-98ED-AEFFA8EEE70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2902E50-6783-4AA4-9223-7DBB0EF053BD}" type="pres">
      <dgm:prSet presAssocID="{ACAC460A-8870-4075-B3F4-9E73D933CD35}" presName="sp" presStyleCnt="0"/>
      <dgm:spPr/>
    </dgm:pt>
    <dgm:pt modelId="{D3ABC574-D7FB-4EA0-AB87-1C722B45B6A6}" type="pres">
      <dgm:prSet presAssocID="{A26667C1-AA61-487F-AA27-61C42608FEAA}" presName="linNode" presStyleCnt="0"/>
      <dgm:spPr/>
    </dgm:pt>
    <dgm:pt modelId="{6CCE71A3-093E-44AD-B7A4-90407A24ECF8}" type="pres">
      <dgm:prSet presAssocID="{A26667C1-AA61-487F-AA27-61C42608FEAA}" presName="parentText" presStyleLbl="node1" presStyleIdx="1" presStyleCnt="3" custScaleX="7168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D272084-556C-4384-9A2B-DADDFF313BD9}" type="pres">
      <dgm:prSet presAssocID="{A26667C1-AA61-487F-AA27-61C42608FEA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30CE59F-A37F-49B2-9DA8-34DBB327A5B2}" type="pres">
      <dgm:prSet presAssocID="{F38B45E2-7C12-4C64-B353-BD9B787EA9C8}" presName="sp" presStyleCnt="0"/>
      <dgm:spPr/>
    </dgm:pt>
    <dgm:pt modelId="{879C7EAA-7CA8-4B73-8F08-F2CC00A93242}" type="pres">
      <dgm:prSet presAssocID="{C0B49057-9C84-4311-8218-FDD36D1F4326}" presName="linNode" presStyleCnt="0"/>
      <dgm:spPr/>
    </dgm:pt>
    <dgm:pt modelId="{CA456B5E-8BEF-4335-BF8A-6C41894952D4}" type="pres">
      <dgm:prSet presAssocID="{C0B49057-9C84-4311-8218-FDD36D1F4326}" presName="parentText" presStyleLbl="node1" presStyleIdx="2" presStyleCnt="3" custScaleX="7168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C6B871A-CBE0-4BFF-B600-66C9033F7D83}" type="pres">
      <dgm:prSet presAssocID="{C0B49057-9C84-4311-8218-FDD36D1F432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F90D568-8E11-4839-BEB2-6E882F5173AA}" type="presOf" srcId="{0037B690-E7C6-4121-BDA9-0FCB29C2C30C}" destId="{1727E2AA-A619-455C-B1CE-9C5F633651EA}" srcOrd="0" destOrd="2" presId="urn:microsoft.com/office/officeart/2005/8/layout/vList5"/>
    <dgm:cxn modelId="{764E6983-F20F-420F-8D86-4674FB7D1588}" type="presOf" srcId="{C0B49057-9C84-4311-8218-FDD36D1F4326}" destId="{CA456B5E-8BEF-4335-BF8A-6C41894952D4}" srcOrd="0" destOrd="0" presId="urn:microsoft.com/office/officeart/2005/8/layout/vList5"/>
    <dgm:cxn modelId="{88F5CEAF-5BC2-4B26-82B0-495EE7414432}" srcId="{57B34DEF-2217-4C1E-9E8A-097BCAD2F68A}" destId="{C0B49057-9C84-4311-8218-FDD36D1F4326}" srcOrd="2" destOrd="0" parTransId="{E5E13429-1C1A-42BF-ACB2-1693B8D6EFFE}" sibTransId="{10D7F4AE-5684-462E-9B81-C701246C467B}"/>
    <dgm:cxn modelId="{E599AB00-89DB-411C-BF77-5CBD41015AAD}" type="presOf" srcId="{4018DC6E-D5D3-4E85-98ED-AEFFA8EEE703}" destId="{58F87D24-7A0D-4983-8AC3-90059E32BB4B}" srcOrd="0" destOrd="0" presId="urn:microsoft.com/office/officeart/2005/8/layout/vList5"/>
    <dgm:cxn modelId="{821AD95B-EBD6-4F85-985F-045E9F904B52}" type="presOf" srcId="{2EA33A37-0671-4D3C-A619-A794C965A52B}" destId="{DD272084-556C-4384-9A2B-DADDFF313BD9}" srcOrd="0" destOrd="2" presId="urn:microsoft.com/office/officeart/2005/8/layout/vList5"/>
    <dgm:cxn modelId="{CE591784-1674-47A6-9F2D-E3CF8D6A54F2}" type="presOf" srcId="{926C9F92-AE65-4D42-BE4A-4E3A2A294B4E}" destId="{DD272084-556C-4384-9A2B-DADDFF313BD9}" srcOrd="0" destOrd="1" presId="urn:microsoft.com/office/officeart/2005/8/layout/vList5"/>
    <dgm:cxn modelId="{C6C528EE-966C-4580-914B-E68AF2DED336}" type="presOf" srcId="{7A18FFCA-B1BF-4226-AAF0-E85C84D6DAE5}" destId="{9C6B871A-CBE0-4BFF-B600-66C9033F7D83}" srcOrd="0" destOrd="0" presId="urn:microsoft.com/office/officeart/2005/8/layout/vList5"/>
    <dgm:cxn modelId="{052BA08E-7675-4A49-99FA-E5CD85E823B3}" srcId="{4018DC6E-D5D3-4E85-98ED-AEFFA8EEE703}" destId="{660352DA-F2BF-454A-93D7-49DD0BE7A7EA}" srcOrd="0" destOrd="0" parTransId="{6A5D7614-F1BE-492E-A5FF-53C139717B92}" sibTransId="{A8D02456-0923-4E77-8775-6B0394474F93}"/>
    <dgm:cxn modelId="{6B695146-2A58-462E-A70D-B1258CD8D355}" type="presOf" srcId="{A26667C1-AA61-487F-AA27-61C42608FEAA}" destId="{6CCE71A3-093E-44AD-B7A4-90407A24ECF8}" srcOrd="0" destOrd="0" presId="urn:microsoft.com/office/officeart/2005/8/layout/vList5"/>
    <dgm:cxn modelId="{D665761D-3429-4614-A562-DAEF82535B87}" srcId="{C0B49057-9C84-4311-8218-FDD36D1F4326}" destId="{90CACFB8-0FD9-431E-AA29-2390E466FB27}" srcOrd="2" destOrd="0" parTransId="{47831B17-87EA-45E9-BEF2-C2CC348AC843}" sibTransId="{C97F83C3-E2EE-4213-9C9D-F291206FA537}"/>
    <dgm:cxn modelId="{89928D63-D89E-493C-A712-FB91228B54B8}" type="presOf" srcId="{57B34DEF-2217-4C1E-9E8A-097BCAD2F68A}" destId="{B7992223-3388-4CF3-966B-812C868BD2BE}" srcOrd="0" destOrd="0" presId="urn:microsoft.com/office/officeart/2005/8/layout/vList5"/>
    <dgm:cxn modelId="{C05943F9-DC34-4F79-AA9C-0407F93E15AF}" srcId="{57B34DEF-2217-4C1E-9E8A-097BCAD2F68A}" destId="{A26667C1-AA61-487F-AA27-61C42608FEAA}" srcOrd="1" destOrd="0" parTransId="{A41F5E96-62C8-4565-BB01-374E6FBAF67B}" sibTransId="{F38B45E2-7C12-4C64-B353-BD9B787EA9C8}"/>
    <dgm:cxn modelId="{A48F414B-72E6-4BA5-9347-93A2E27F77E4}" srcId="{A26667C1-AA61-487F-AA27-61C42608FEAA}" destId="{2EA33A37-0671-4D3C-A619-A794C965A52B}" srcOrd="2" destOrd="0" parTransId="{C42C3369-2DEB-4761-B710-9F4717B75B7B}" sibTransId="{EBD18318-AFE2-4F71-8B27-FCCDB1F8D600}"/>
    <dgm:cxn modelId="{DA2CEBC3-AEB3-468C-B480-41ADEB102367}" type="presOf" srcId="{75F9E76B-8928-4D0D-A017-D8A06DA0E7C2}" destId="{DD272084-556C-4384-9A2B-DADDFF313BD9}" srcOrd="0" destOrd="0" presId="urn:microsoft.com/office/officeart/2005/8/layout/vList5"/>
    <dgm:cxn modelId="{DD5DACE2-C3CF-4E61-BED8-12566FDFFD38}" type="presOf" srcId="{54EAEADA-EA9A-41BE-82AF-F7842FBC8562}" destId="{9C6B871A-CBE0-4BFF-B600-66C9033F7D83}" srcOrd="0" destOrd="1" presId="urn:microsoft.com/office/officeart/2005/8/layout/vList5"/>
    <dgm:cxn modelId="{BDB0428F-D350-4715-8BDF-BD470A11F21D}" srcId="{C0B49057-9C84-4311-8218-FDD36D1F4326}" destId="{54EAEADA-EA9A-41BE-82AF-F7842FBC8562}" srcOrd="1" destOrd="0" parTransId="{0FA1EE66-8F40-4C88-902E-9D2E6262B419}" sibTransId="{CD2B7E46-FFDB-4714-BF3A-05FE940DA8D0}"/>
    <dgm:cxn modelId="{48DE4721-4421-488A-9EE4-B8B5F7FB5E22}" srcId="{C0B49057-9C84-4311-8218-FDD36D1F4326}" destId="{7A18FFCA-B1BF-4226-AAF0-E85C84D6DAE5}" srcOrd="0" destOrd="0" parTransId="{B7A88A3B-1899-4FA5-BC23-DA696DDFABEA}" sibTransId="{2C616A9C-8D07-4C0D-AB70-5C51FD04CE99}"/>
    <dgm:cxn modelId="{53D45F7E-54C0-433D-A4D2-38495AA7BCCE}" srcId="{4018DC6E-D5D3-4E85-98ED-AEFFA8EEE703}" destId="{8A6A308C-2D1E-45C1-8B40-DA6E770B66C8}" srcOrd="1" destOrd="0" parTransId="{48D766BB-F3AE-47CB-869D-C2733C30E443}" sibTransId="{83528582-BFB9-4AA6-8693-A3DEBEC2297D}"/>
    <dgm:cxn modelId="{26EE15D8-64DA-490A-9A6D-DB747976A0EE}" type="presOf" srcId="{8A6A308C-2D1E-45C1-8B40-DA6E770B66C8}" destId="{1727E2AA-A619-455C-B1CE-9C5F633651EA}" srcOrd="0" destOrd="1" presId="urn:microsoft.com/office/officeart/2005/8/layout/vList5"/>
    <dgm:cxn modelId="{750FA9D8-FB6A-495E-8058-0F47BB6785AE}" srcId="{A26667C1-AA61-487F-AA27-61C42608FEAA}" destId="{75F9E76B-8928-4D0D-A017-D8A06DA0E7C2}" srcOrd="0" destOrd="0" parTransId="{7371D2A4-3855-4ED2-86CE-480DA6108880}" sibTransId="{1424F372-AED7-4E84-9A71-69F348C9427C}"/>
    <dgm:cxn modelId="{427DFEFD-81EF-4971-BEA5-F0684D5DC826}" type="presOf" srcId="{90CACFB8-0FD9-431E-AA29-2390E466FB27}" destId="{9C6B871A-CBE0-4BFF-B600-66C9033F7D83}" srcOrd="0" destOrd="2" presId="urn:microsoft.com/office/officeart/2005/8/layout/vList5"/>
    <dgm:cxn modelId="{6A2A6091-B5EE-40B2-B0FB-1CE5D1445A31}" srcId="{A26667C1-AA61-487F-AA27-61C42608FEAA}" destId="{926C9F92-AE65-4D42-BE4A-4E3A2A294B4E}" srcOrd="1" destOrd="0" parTransId="{5DB6D854-CC96-4573-89C8-4440D91945B7}" sibTransId="{29256D55-B443-42CD-AAD1-D9483F852635}"/>
    <dgm:cxn modelId="{C9CAFE71-CA16-41D6-B275-5B360CED0E71}" type="presOf" srcId="{660352DA-F2BF-454A-93D7-49DD0BE7A7EA}" destId="{1727E2AA-A619-455C-B1CE-9C5F633651EA}" srcOrd="0" destOrd="0" presId="urn:microsoft.com/office/officeart/2005/8/layout/vList5"/>
    <dgm:cxn modelId="{6D0F771E-723C-4954-9338-219F007D024C}" srcId="{4018DC6E-D5D3-4E85-98ED-AEFFA8EEE703}" destId="{0037B690-E7C6-4121-BDA9-0FCB29C2C30C}" srcOrd="2" destOrd="0" parTransId="{B8EF2AB3-ADD2-4784-8049-75601D4C6400}" sibTransId="{AF70D6EB-F27F-4C3D-BFED-BB32AB27F735}"/>
    <dgm:cxn modelId="{48B67EAE-679E-4861-A506-1FA2E68053DA}" srcId="{57B34DEF-2217-4C1E-9E8A-097BCAD2F68A}" destId="{4018DC6E-D5D3-4E85-98ED-AEFFA8EEE703}" srcOrd="0" destOrd="0" parTransId="{8E164678-1DBC-47AF-8313-70B8692A60AD}" sibTransId="{ACAC460A-8870-4075-B3F4-9E73D933CD35}"/>
    <dgm:cxn modelId="{79ACFA46-1579-4820-8A0B-E59F6C815E0F}" type="presParOf" srcId="{B7992223-3388-4CF3-966B-812C868BD2BE}" destId="{7829825D-E268-47AD-B69B-62B5F9A2710A}" srcOrd="0" destOrd="0" presId="urn:microsoft.com/office/officeart/2005/8/layout/vList5"/>
    <dgm:cxn modelId="{2229906C-9E47-4149-B409-10A42D6FFAEC}" type="presParOf" srcId="{7829825D-E268-47AD-B69B-62B5F9A2710A}" destId="{58F87D24-7A0D-4983-8AC3-90059E32BB4B}" srcOrd="0" destOrd="0" presId="urn:microsoft.com/office/officeart/2005/8/layout/vList5"/>
    <dgm:cxn modelId="{A4DEC8F6-5FDF-4278-81C7-7F10C7A32574}" type="presParOf" srcId="{7829825D-E268-47AD-B69B-62B5F9A2710A}" destId="{1727E2AA-A619-455C-B1CE-9C5F633651EA}" srcOrd="1" destOrd="0" presId="urn:microsoft.com/office/officeart/2005/8/layout/vList5"/>
    <dgm:cxn modelId="{3BFC37B2-735B-45FC-91CF-E28DF3AF4C61}" type="presParOf" srcId="{B7992223-3388-4CF3-966B-812C868BD2BE}" destId="{C2902E50-6783-4AA4-9223-7DBB0EF053BD}" srcOrd="1" destOrd="0" presId="urn:microsoft.com/office/officeart/2005/8/layout/vList5"/>
    <dgm:cxn modelId="{F0185212-988A-4DA2-AE14-23C81A412610}" type="presParOf" srcId="{B7992223-3388-4CF3-966B-812C868BD2BE}" destId="{D3ABC574-D7FB-4EA0-AB87-1C722B45B6A6}" srcOrd="2" destOrd="0" presId="urn:microsoft.com/office/officeart/2005/8/layout/vList5"/>
    <dgm:cxn modelId="{ED92A0E9-A484-44A3-90A9-BAF66A9258F7}" type="presParOf" srcId="{D3ABC574-D7FB-4EA0-AB87-1C722B45B6A6}" destId="{6CCE71A3-093E-44AD-B7A4-90407A24ECF8}" srcOrd="0" destOrd="0" presId="urn:microsoft.com/office/officeart/2005/8/layout/vList5"/>
    <dgm:cxn modelId="{06E2F9CA-70C5-454A-BCF9-952F327E7CB1}" type="presParOf" srcId="{D3ABC574-D7FB-4EA0-AB87-1C722B45B6A6}" destId="{DD272084-556C-4384-9A2B-DADDFF313BD9}" srcOrd="1" destOrd="0" presId="urn:microsoft.com/office/officeart/2005/8/layout/vList5"/>
    <dgm:cxn modelId="{6A53D69E-EC67-4C61-9DF6-3AA55267B30C}" type="presParOf" srcId="{B7992223-3388-4CF3-966B-812C868BD2BE}" destId="{630CE59F-A37F-49B2-9DA8-34DBB327A5B2}" srcOrd="3" destOrd="0" presId="urn:microsoft.com/office/officeart/2005/8/layout/vList5"/>
    <dgm:cxn modelId="{2CAFFBE2-B8DE-4C78-81F3-7C82596C7ABF}" type="presParOf" srcId="{B7992223-3388-4CF3-966B-812C868BD2BE}" destId="{879C7EAA-7CA8-4B73-8F08-F2CC00A93242}" srcOrd="4" destOrd="0" presId="urn:microsoft.com/office/officeart/2005/8/layout/vList5"/>
    <dgm:cxn modelId="{B9D2D328-96E4-4432-B66C-E4EBF21EFFAC}" type="presParOf" srcId="{879C7EAA-7CA8-4B73-8F08-F2CC00A93242}" destId="{CA456B5E-8BEF-4335-BF8A-6C41894952D4}" srcOrd="0" destOrd="0" presId="urn:microsoft.com/office/officeart/2005/8/layout/vList5"/>
    <dgm:cxn modelId="{AE1BF3E4-B11F-4EE8-95DD-F432DB7D964F}" type="presParOf" srcId="{879C7EAA-7CA8-4B73-8F08-F2CC00A93242}" destId="{9C6B871A-CBE0-4BFF-B600-66C9033F7D83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17A51-4669-46F0-B2B2-9F21C3EC9826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6C2F5698-982D-429E-BF6F-B0A1B99ECE15}">
      <dgm:prSet phldrT="[Texto]"/>
      <dgm:spPr/>
      <dgm:t>
        <a:bodyPr/>
        <a:lstStyle/>
        <a:p>
          <a:r>
            <a:rPr lang="es-AR" dirty="0" smtClean="0"/>
            <a:t>PPC</a:t>
          </a:r>
          <a:endParaRPr lang="es-AR" dirty="0"/>
        </a:p>
      </dgm:t>
    </dgm:pt>
    <dgm:pt modelId="{AA1909CF-D56C-4923-AD58-09EF650A6D52}" type="parTrans" cxnId="{81E7FDBD-0E92-4789-9804-525EB6B676B6}">
      <dgm:prSet/>
      <dgm:spPr/>
      <dgm:t>
        <a:bodyPr/>
        <a:lstStyle/>
        <a:p>
          <a:endParaRPr lang="es-AR"/>
        </a:p>
      </dgm:t>
    </dgm:pt>
    <dgm:pt modelId="{021C1FCE-DE30-4A85-8B4B-C5F66D2774EC}" type="sibTrans" cxnId="{81E7FDBD-0E92-4789-9804-525EB6B676B6}">
      <dgm:prSet/>
      <dgm:spPr/>
      <dgm:t>
        <a:bodyPr/>
        <a:lstStyle/>
        <a:p>
          <a:endParaRPr lang="es-AR"/>
        </a:p>
      </dgm:t>
    </dgm:pt>
    <dgm:pt modelId="{079B07F9-4958-4D9F-BB1A-056EE0483E50}">
      <dgm:prSet phldrT="[Texto]"/>
      <dgm:spPr/>
      <dgm:t>
        <a:bodyPr/>
        <a:lstStyle/>
        <a:p>
          <a:r>
            <a:rPr lang="es-AR" b="1" dirty="0" smtClean="0"/>
            <a:t>INTA</a:t>
          </a:r>
          <a:endParaRPr lang="es-AR" b="1" dirty="0"/>
        </a:p>
      </dgm:t>
    </dgm:pt>
    <dgm:pt modelId="{B5293920-B9D2-4907-9431-B91432FF2444}" type="parTrans" cxnId="{B2979A57-3233-4412-8ABA-AE6700F3D12C}">
      <dgm:prSet/>
      <dgm:spPr/>
      <dgm:t>
        <a:bodyPr/>
        <a:lstStyle/>
        <a:p>
          <a:endParaRPr lang="es-AR"/>
        </a:p>
      </dgm:t>
    </dgm:pt>
    <dgm:pt modelId="{F73B53C6-59F7-4EFD-9CC5-F5E055723905}" type="sibTrans" cxnId="{B2979A57-3233-4412-8ABA-AE6700F3D12C}">
      <dgm:prSet/>
      <dgm:spPr/>
      <dgm:t>
        <a:bodyPr/>
        <a:lstStyle/>
        <a:p>
          <a:endParaRPr lang="es-AR"/>
        </a:p>
      </dgm:t>
    </dgm:pt>
    <dgm:pt modelId="{84E9B5D7-E7EF-48F9-A2ED-D9949A49216F}">
      <dgm:prSet phldrT="[Texto]"/>
      <dgm:spPr/>
      <dgm:t>
        <a:bodyPr/>
        <a:lstStyle/>
        <a:p>
          <a:r>
            <a:rPr lang="es-AR" b="1" dirty="0" smtClean="0"/>
            <a:t>CREA-RIDZO</a:t>
          </a:r>
          <a:endParaRPr lang="es-AR" b="1" dirty="0"/>
        </a:p>
      </dgm:t>
    </dgm:pt>
    <dgm:pt modelId="{884BDEA0-5370-48DF-9158-82F2DDFCEC1C}" type="parTrans" cxnId="{A981A1AF-50ED-4516-A821-F6AA961058F0}">
      <dgm:prSet/>
      <dgm:spPr/>
      <dgm:t>
        <a:bodyPr/>
        <a:lstStyle/>
        <a:p>
          <a:endParaRPr lang="es-AR"/>
        </a:p>
      </dgm:t>
    </dgm:pt>
    <dgm:pt modelId="{60C8082F-0F3A-4221-809F-1F656DD0F341}" type="sibTrans" cxnId="{A981A1AF-50ED-4516-A821-F6AA961058F0}">
      <dgm:prSet/>
      <dgm:spPr/>
      <dgm:t>
        <a:bodyPr/>
        <a:lstStyle/>
        <a:p>
          <a:endParaRPr lang="es-AR"/>
        </a:p>
      </dgm:t>
    </dgm:pt>
    <dgm:pt modelId="{A908C5FF-32F2-464A-A888-C0E6EBD2B990}">
      <dgm:prSet phldrT="[Texto]"/>
      <dgm:spPr/>
      <dgm:t>
        <a:bodyPr/>
        <a:lstStyle/>
        <a:p>
          <a:r>
            <a:rPr lang="es-AR" b="1" dirty="0" smtClean="0"/>
            <a:t>Empresas</a:t>
          </a:r>
          <a:endParaRPr lang="es-AR" b="1" dirty="0"/>
        </a:p>
      </dgm:t>
    </dgm:pt>
    <dgm:pt modelId="{39F598EE-65C0-45AC-83F5-773486B0E9CC}" type="parTrans" cxnId="{1B60D2F5-507D-4B90-ADB9-ED4D467A95A9}">
      <dgm:prSet/>
      <dgm:spPr/>
      <dgm:t>
        <a:bodyPr/>
        <a:lstStyle/>
        <a:p>
          <a:endParaRPr lang="es-AR"/>
        </a:p>
      </dgm:t>
    </dgm:pt>
    <dgm:pt modelId="{B16E4D4D-52E4-416B-A1EA-180EECBD4870}" type="sibTrans" cxnId="{1B60D2F5-507D-4B90-ADB9-ED4D467A95A9}">
      <dgm:prSet/>
      <dgm:spPr/>
      <dgm:t>
        <a:bodyPr/>
        <a:lstStyle/>
        <a:p>
          <a:endParaRPr lang="es-AR"/>
        </a:p>
      </dgm:t>
    </dgm:pt>
    <dgm:pt modelId="{2D72813E-AEF2-4222-8DCB-18F70D044911}">
      <dgm:prSet phldrT="[Texto]"/>
      <dgm:spPr/>
      <dgm:t>
        <a:bodyPr/>
        <a:lstStyle/>
        <a:p>
          <a:r>
            <a:rPr lang="es-AR" b="1" dirty="0" smtClean="0"/>
            <a:t>Grupo Labrador</a:t>
          </a:r>
          <a:endParaRPr lang="es-AR" b="1" dirty="0"/>
        </a:p>
      </dgm:t>
    </dgm:pt>
    <dgm:pt modelId="{503B5D1E-DB61-4A42-89F4-8D9E197BB41D}" type="parTrans" cxnId="{E8EF6B51-4D04-417F-B944-E230023E7233}">
      <dgm:prSet/>
      <dgm:spPr/>
      <dgm:t>
        <a:bodyPr/>
        <a:lstStyle/>
        <a:p>
          <a:endParaRPr lang="es-AR"/>
        </a:p>
      </dgm:t>
    </dgm:pt>
    <dgm:pt modelId="{7DD3AF07-9E78-4841-A1C2-FAA5C99FEF89}" type="sibTrans" cxnId="{E8EF6B51-4D04-417F-B944-E230023E7233}">
      <dgm:prSet/>
      <dgm:spPr/>
      <dgm:t>
        <a:bodyPr/>
        <a:lstStyle/>
        <a:p>
          <a:endParaRPr lang="es-AR"/>
        </a:p>
      </dgm:t>
    </dgm:pt>
    <dgm:pt modelId="{510D9DE9-D1A8-4AE0-8E3B-C111DF3CBDAF}" type="pres">
      <dgm:prSet presAssocID="{1CD17A51-4669-46F0-B2B2-9F21C3EC98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3A6C5DF-BA6A-4CAB-B6EB-1FFAAD3DA12F}" type="pres">
      <dgm:prSet presAssocID="{6C2F5698-982D-429E-BF6F-B0A1B99ECE15}" presName="centerShape" presStyleLbl="node0" presStyleIdx="0" presStyleCnt="1"/>
      <dgm:spPr/>
      <dgm:t>
        <a:bodyPr/>
        <a:lstStyle/>
        <a:p>
          <a:endParaRPr lang="es-AR"/>
        </a:p>
      </dgm:t>
    </dgm:pt>
    <dgm:pt modelId="{1335CBD7-FA9F-4D7E-B063-2683EEB7E2D1}" type="pres">
      <dgm:prSet presAssocID="{B5293920-B9D2-4907-9431-B91432FF2444}" presName="Name9" presStyleLbl="parChTrans1D2" presStyleIdx="0" presStyleCnt="4"/>
      <dgm:spPr/>
      <dgm:t>
        <a:bodyPr/>
        <a:lstStyle/>
        <a:p>
          <a:endParaRPr lang="es-AR"/>
        </a:p>
      </dgm:t>
    </dgm:pt>
    <dgm:pt modelId="{7F1A6EF8-AA88-4448-9DC5-72BF79980B02}" type="pres">
      <dgm:prSet presAssocID="{B5293920-B9D2-4907-9431-B91432FF2444}" presName="connTx" presStyleLbl="parChTrans1D2" presStyleIdx="0" presStyleCnt="4"/>
      <dgm:spPr/>
      <dgm:t>
        <a:bodyPr/>
        <a:lstStyle/>
        <a:p>
          <a:endParaRPr lang="es-AR"/>
        </a:p>
      </dgm:t>
    </dgm:pt>
    <dgm:pt modelId="{2F39C722-B265-4B7A-9BA9-71A792AEB4D6}" type="pres">
      <dgm:prSet presAssocID="{079B07F9-4958-4D9F-BB1A-056EE0483E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346F139-0849-41C2-AB40-E3572E092FD9}" type="pres">
      <dgm:prSet presAssocID="{884BDEA0-5370-48DF-9158-82F2DDFCEC1C}" presName="Name9" presStyleLbl="parChTrans1D2" presStyleIdx="1" presStyleCnt="4"/>
      <dgm:spPr/>
      <dgm:t>
        <a:bodyPr/>
        <a:lstStyle/>
        <a:p>
          <a:endParaRPr lang="es-AR"/>
        </a:p>
      </dgm:t>
    </dgm:pt>
    <dgm:pt modelId="{A71C8A20-79DC-45F8-B1FF-56CDCBB13F8A}" type="pres">
      <dgm:prSet presAssocID="{884BDEA0-5370-48DF-9158-82F2DDFCEC1C}" presName="connTx" presStyleLbl="parChTrans1D2" presStyleIdx="1" presStyleCnt="4"/>
      <dgm:spPr/>
      <dgm:t>
        <a:bodyPr/>
        <a:lstStyle/>
        <a:p>
          <a:endParaRPr lang="es-AR"/>
        </a:p>
      </dgm:t>
    </dgm:pt>
    <dgm:pt modelId="{8EA7E342-4778-4B7E-9DFB-49AB7026EE27}" type="pres">
      <dgm:prSet presAssocID="{84E9B5D7-E7EF-48F9-A2ED-D9949A4921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92052DC-CD33-4D5A-99C1-4D349BF9B6F5}" type="pres">
      <dgm:prSet presAssocID="{39F598EE-65C0-45AC-83F5-773486B0E9CC}" presName="Name9" presStyleLbl="parChTrans1D2" presStyleIdx="2" presStyleCnt="4"/>
      <dgm:spPr/>
      <dgm:t>
        <a:bodyPr/>
        <a:lstStyle/>
        <a:p>
          <a:endParaRPr lang="es-AR"/>
        </a:p>
      </dgm:t>
    </dgm:pt>
    <dgm:pt modelId="{A66F1929-AA0F-4FEB-9934-C73434528C31}" type="pres">
      <dgm:prSet presAssocID="{39F598EE-65C0-45AC-83F5-773486B0E9CC}" presName="connTx" presStyleLbl="parChTrans1D2" presStyleIdx="2" presStyleCnt="4"/>
      <dgm:spPr/>
      <dgm:t>
        <a:bodyPr/>
        <a:lstStyle/>
        <a:p>
          <a:endParaRPr lang="es-AR"/>
        </a:p>
      </dgm:t>
    </dgm:pt>
    <dgm:pt modelId="{7C2A0042-CEC7-4177-88F5-28FD1121D4B2}" type="pres">
      <dgm:prSet presAssocID="{A908C5FF-32F2-464A-A888-C0E6EBD2B9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FD46F98-B7CF-4295-8B8F-0EFE742E0333}" type="pres">
      <dgm:prSet presAssocID="{503B5D1E-DB61-4A42-89F4-8D9E197BB41D}" presName="Name9" presStyleLbl="parChTrans1D2" presStyleIdx="3" presStyleCnt="4"/>
      <dgm:spPr/>
      <dgm:t>
        <a:bodyPr/>
        <a:lstStyle/>
        <a:p>
          <a:endParaRPr lang="es-AR"/>
        </a:p>
      </dgm:t>
    </dgm:pt>
    <dgm:pt modelId="{FE1B3979-8BE6-4C12-9959-D3C113EA0FCA}" type="pres">
      <dgm:prSet presAssocID="{503B5D1E-DB61-4A42-89F4-8D9E197BB41D}" presName="connTx" presStyleLbl="parChTrans1D2" presStyleIdx="3" presStyleCnt="4"/>
      <dgm:spPr/>
      <dgm:t>
        <a:bodyPr/>
        <a:lstStyle/>
        <a:p>
          <a:endParaRPr lang="es-AR"/>
        </a:p>
      </dgm:t>
    </dgm:pt>
    <dgm:pt modelId="{830C463F-F31E-48DC-BD8A-B0877EECB561}" type="pres">
      <dgm:prSet presAssocID="{2D72813E-AEF2-4222-8DCB-18F70D0449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B6274F4-EA5A-43C7-A572-649F3B9926BC}" type="presOf" srcId="{84E9B5D7-E7EF-48F9-A2ED-D9949A49216F}" destId="{8EA7E342-4778-4B7E-9DFB-49AB7026EE27}" srcOrd="0" destOrd="0" presId="urn:microsoft.com/office/officeart/2005/8/layout/radial1"/>
    <dgm:cxn modelId="{81E7FDBD-0E92-4789-9804-525EB6B676B6}" srcId="{1CD17A51-4669-46F0-B2B2-9F21C3EC9826}" destId="{6C2F5698-982D-429E-BF6F-B0A1B99ECE15}" srcOrd="0" destOrd="0" parTransId="{AA1909CF-D56C-4923-AD58-09EF650A6D52}" sibTransId="{021C1FCE-DE30-4A85-8B4B-C5F66D2774EC}"/>
    <dgm:cxn modelId="{A981A1AF-50ED-4516-A821-F6AA961058F0}" srcId="{6C2F5698-982D-429E-BF6F-B0A1B99ECE15}" destId="{84E9B5D7-E7EF-48F9-A2ED-D9949A49216F}" srcOrd="1" destOrd="0" parTransId="{884BDEA0-5370-48DF-9158-82F2DDFCEC1C}" sibTransId="{60C8082F-0F3A-4221-809F-1F656DD0F341}"/>
    <dgm:cxn modelId="{7B26733D-09E8-40E2-8848-101CCD49E784}" type="presOf" srcId="{079B07F9-4958-4D9F-BB1A-056EE0483E50}" destId="{2F39C722-B265-4B7A-9BA9-71A792AEB4D6}" srcOrd="0" destOrd="0" presId="urn:microsoft.com/office/officeart/2005/8/layout/radial1"/>
    <dgm:cxn modelId="{5626D4B1-01EA-4C6C-B56E-F130568559F6}" type="presOf" srcId="{884BDEA0-5370-48DF-9158-82F2DDFCEC1C}" destId="{F346F139-0849-41C2-AB40-E3572E092FD9}" srcOrd="0" destOrd="0" presId="urn:microsoft.com/office/officeart/2005/8/layout/radial1"/>
    <dgm:cxn modelId="{CBC8F7A4-26F2-4EC6-A0E4-26C94D143AA4}" type="presOf" srcId="{503B5D1E-DB61-4A42-89F4-8D9E197BB41D}" destId="{FE1B3979-8BE6-4C12-9959-D3C113EA0FCA}" srcOrd="1" destOrd="0" presId="urn:microsoft.com/office/officeart/2005/8/layout/radial1"/>
    <dgm:cxn modelId="{E27AFE17-E9C1-4FBD-9E42-9ABA9DD9C625}" type="presOf" srcId="{884BDEA0-5370-48DF-9158-82F2DDFCEC1C}" destId="{A71C8A20-79DC-45F8-B1FF-56CDCBB13F8A}" srcOrd="1" destOrd="0" presId="urn:microsoft.com/office/officeart/2005/8/layout/radial1"/>
    <dgm:cxn modelId="{75C84B42-7E76-4491-940D-A5FB99B36042}" type="presOf" srcId="{6C2F5698-982D-429E-BF6F-B0A1B99ECE15}" destId="{C3A6C5DF-BA6A-4CAB-B6EB-1FFAAD3DA12F}" srcOrd="0" destOrd="0" presId="urn:microsoft.com/office/officeart/2005/8/layout/radial1"/>
    <dgm:cxn modelId="{B2979A57-3233-4412-8ABA-AE6700F3D12C}" srcId="{6C2F5698-982D-429E-BF6F-B0A1B99ECE15}" destId="{079B07F9-4958-4D9F-BB1A-056EE0483E50}" srcOrd="0" destOrd="0" parTransId="{B5293920-B9D2-4907-9431-B91432FF2444}" sibTransId="{F73B53C6-59F7-4EFD-9CC5-F5E055723905}"/>
    <dgm:cxn modelId="{3E8CD858-3F06-4D4C-958C-F1B0E153D265}" type="presOf" srcId="{503B5D1E-DB61-4A42-89F4-8D9E197BB41D}" destId="{EFD46F98-B7CF-4295-8B8F-0EFE742E0333}" srcOrd="0" destOrd="0" presId="urn:microsoft.com/office/officeart/2005/8/layout/radial1"/>
    <dgm:cxn modelId="{E8EF6B51-4D04-417F-B944-E230023E7233}" srcId="{6C2F5698-982D-429E-BF6F-B0A1B99ECE15}" destId="{2D72813E-AEF2-4222-8DCB-18F70D044911}" srcOrd="3" destOrd="0" parTransId="{503B5D1E-DB61-4A42-89F4-8D9E197BB41D}" sibTransId="{7DD3AF07-9E78-4841-A1C2-FAA5C99FEF89}"/>
    <dgm:cxn modelId="{09BEDD6F-635F-49E6-A0CE-6744D8671E3C}" type="presOf" srcId="{A908C5FF-32F2-464A-A888-C0E6EBD2B990}" destId="{7C2A0042-CEC7-4177-88F5-28FD1121D4B2}" srcOrd="0" destOrd="0" presId="urn:microsoft.com/office/officeart/2005/8/layout/radial1"/>
    <dgm:cxn modelId="{FE5ED0DF-F3B5-41EA-A7FA-4EB3977E891F}" type="presOf" srcId="{39F598EE-65C0-45AC-83F5-773486B0E9CC}" destId="{A66F1929-AA0F-4FEB-9934-C73434528C31}" srcOrd="1" destOrd="0" presId="urn:microsoft.com/office/officeart/2005/8/layout/radial1"/>
    <dgm:cxn modelId="{79B8808D-AE21-4DC2-B84A-495FF4C5F34E}" type="presOf" srcId="{39F598EE-65C0-45AC-83F5-773486B0E9CC}" destId="{792052DC-CD33-4D5A-99C1-4D349BF9B6F5}" srcOrd="0" destOrd="0" presId="urn:microsoft.com/office/officeart/2005/8/layout/radial1"/>
    <dgm:cxn modelId="{FCE7804A-B828-4E53-A592-7010E06E7862}" type="presOf" srcId="{1CD17A51-4669-46F0-B2B2-9F21C3EC9826}" destId="{510D9DE9-D1A8-4AE0-8E3B-C111DF3CBDAF}" srcOrd="0" destOrd="0" presId="urn:microsoft.com/office/officeart/2005/8/layout/radial1"/>
    <dgm:cxn modelId="{5DC8E5C7-7B89-4C95-AC92-CF074EC9587E}" type="presOf" srcId="{2D72813E-AEF2-4222-8DCB-18F70D044911}" destId="{830C463F-F31E-48DC-BD8A-B0877EECB561}" srcOrd="0" destOrd="0" presId="urn:microsoft.com/office/officeart/2005/8/layout/radial1"/>
    <dgm:cxn modelId="{3AFCA6D0-DDFE-4352-94A7-7B34D8DA6F89}" type="presOf" srcId="{B5293920-B9D2-4907-9431-B91432FF2444}" destId="{1335CBD7-FA9F-4D7E-B063-2683EEB7E2D1}" srcOrd="0" destOrd="0" presId="urn:microsoft.com/office/officeart/2005/8/layout/radial1"/>
    <dgm:cxn modelId="{1B60D2F5-507D-4B90-ADB9-ED4D467A95A9}" srcId="{6C2F5698-982D-429E-BF6F-B0A1B99ECE15}" destId="{A908C5FF-32F2-464A-A888-C0E6EBD2B990}" srcOrd="2" destOrd="0" parTransId="{39F598EE-65C0-45AC-83F5-773486B0E9CC}" sibTransId="{B16E4D4D-52E4-416B-A1EA-180EECBD4870}"/>
    <dgm:cxn modelId="{9FF56CF6-1073-4221-AD7A-850C145F7BA9}" type="presOf" srcId="{B5293920-B9D2-4907-9431-B91432FF2444}" destId="{7F1A6EF8-AA88-4448-9DC5-72BF79980B02}" srcOrd="1" destOrd="0" presId="urn:microsoft.com/office/officeart/2005/8/layout/radial1"/>
    <dgm:cxn modelId="{98FABC22-C097-4452-9422-31A9EDEE4EE5}" type="presParOf" srcId="{510D9DE9-D1A8-4AE0-8E3B-C111DF3CBDAF}" destId="{C3A6C5DF-BA6A-4CAB-B6EB-1FFAAD3DA12F}" srcOrd="0" destOrd="0" presId="urn:microsoft.com/office/officeart/2005/8/layout/radial1"/>
    <dgm:cxn modelId="{F6C38D0E-A342-497F-B4A9-8434F352CD79}" type="presParOf" srcId="{510D9DE9-D1A8-4AE0-8E3B-C111DF3CBDAF}" destId="{1335CBD7-FA9F-4D7E-B063-2683EEB7E2D1}" srcOrd="1" destOrd="0" presId="urn:microsoft.com/office/officeart/2005/8/layout/radial1"/>
    <dgm:cxn modelId="{E499285D-9D44-459D-A05E-C722B2BE8457}" type="presParOf" srcId="{1335CBD7-FA9F-4D7E-B063-2683EEB7E2D1}" destId="{7F1A6EF8-AA88-4448-9DC5-72BF79980B02}" srcOrd="0" destOrd="0" presId="urn:microsoft.com/office/officeart/2005/8/layout/radial1"/>
    <dgm:cxn modelId="{B9A97253-7A20-4D47-998D-4D49DB249505}" type="presParOf" srcId="{510D9DE9-D1A8-4AE0-8E3B-C111DF3CBDAF}" destId="{2F39C722-B265-4B7A-9BA9-71A792AEB4D6}" srcOrd="2" destOrd="0" presId="urn:microsoft.com/office/officeart/2005/8/layout/radial1"/>
    <dgm:cxn modelId="{B6C8C27F-FB63-4DFA-9657-CC9866C16AE9}" type="presParOf" srcId="{510D9DE9-D1A8-4AE0-8E3B-C111DF3CBDAF}" destId="{F346F139-0849-41C2-AB40-E3572E092FD9}" srcOrd="3" destOrd="0" presId="urn:microsoft.com/office/officeart/2005/8/layout/radial1"/>
    <dgm:cxn modelId="{B6F2A1AE-A278-4DB2-A1A8-13290C6A80C7}" type="presParOf" srcId="{F346F139-0849-41C2-AB40-E3572E092FD9}" destId="{A71C8A20-79DC-45F8-B1FF-56CDCBB13F8A}" srcOrd="0" destOrd="0" presId="urn:microsoft.com/office/officeart/2005/8/layout/radial1"/>
    <dgm:cxn modelId="{24E779A6-9CC0-46E2-897D-83ECC3E304FC}" type="presParOf" srcId="{510D9DE9-D1A8-4AE0-8E3B-C111DF3CBDAF}" destId="{8EA7E342-4778-4B7E-9DFB-49AB7026EE27}" srcOrd="4" destOrd="0" presId="urn:microsoft.com/office/officeart/2005/8/layout/radial1"/>
    <dgm:cxn modelId="{F8D0789F-F53C-43D2-936D-2893706F3285}" type="presParOf" srcId="{510D9DE9-D1A8-4AE0-8E3B-C111DF3CBDAF}" destId="{792052DC-CD33-4D5A-99C1-4D349BF9B6F5}" srcOrd="5" destOrd="0" presId="urn:microsoft.com/office/officeart/2005/8/layout/radial1"/>
    <dgm:cxn modelId="{4BD16418-A825-426C-B1D6-A4F9941D7555}" type="presParOf" srcId="{792052DC-CD33-4D5A-99C1-4D349BF9B6F5}" destId="{A66F1929-AA0F-4FEB-9934-C73434528C31}" srcOrd="0" destOrd="0" presId="urn:microsoft.com/office/officeart/2005/8/layout/radial1"/>
    <dgm:cxn modelId="{723F3B1C-8403-475B-A653-33DA0DC7F514}" type="presParOf" srcId="{510D9DE9-D1A8-4AE0-8E3B-C111DF3CBDAF}" destId="{7C2A0042-CEC7-4177-88F5-28FD1121D4B2}" srcOrd="6" destOrd="0" presId="urn:microsoft.com/office/officeart/2005/8/layout/radial1"/>
    <dgm:cxn modelId="{29E63F34-F00B-45E8-B5E9-13ABC5A43801}" type="presParOf" srcId="{510D9DE9-D1A8-4AE0-8E3B-C111DF3CBDAF}" destId="{EFD46F98-B7CF-4295-8B8F-0EFE742E0333}" srcOrd="7" destOrd="0" presId="urn:microsoft.com/office/officeart/2005/8/layout/radial1"/>
    <dgm:cxn modelId="{EB4639BC-D9B7-479D-878A-12F95611C4EA}" type="presParOf" srcId="{EFD46F98-B7CF-4295-8B8F-0EFE742E0333}" destId="{FE1B3979-8BE6-4C12-9959-D3C113EA0FCA}" srcOrd="0" destOrd="0" presId="urn:microsoft.com/office/officeart/2005/8/layout/radial1"/>
    <dgm:cxn modelId="{A13AFA7C-46A8-4AD6-AD43-5729C09E0914}" type="presParOf" srcId="{510D9DE9-D1A8-4AE0-8E3B-C111DF3CBDAF}" destId="{830C463F-F31E-48DC-BD8A-B0877EECB561}" srcOrd="8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97D67A-155E-41DC-964B-F72477AED64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A20964E-5228-44E3-907F-5D1C64FB6F4E}">
      <dgm:prSet phldrT="[Texto]"/>
      <dgm:spPr/>
      <dgm:t>
        <a:bodyPr/>
        <a:lstStyle/>
        <a:p>
          <a:r>
            <a:rPr lang="es-AR" dirty="0" smtClean="0"/>
            <a:t>Agricultura</a:t>
          </a:r>
          <a:endParaRPr lang="es-AR" dirty="0"/>
        </a:p>
      </dgm:t>
    </dgm:pt>
    <dgm:pt modelId="{70C5776C-BF0B-489A-8328-B45CE6FE64B7}" type="parTrans" cxnId="{A18FA362-D2E3-4076-93EA-F272FC5924A1}">
      <dgm:prSet/>
      <dgm:spPr/>
      <dgm:t>
        <a:bodyPr/>
        <a:lstStyle/>
        <a:p>
          <a:endParaRPr lang="es-AR"/>
        </a:p>
      </dgm:t>
    </dgm:pt>
    <dgm:pt modelId="{F3298228-BF61-4492-8BE4-A378763C12A4}" type="sibTrans" cxnId="{A18FA362-D2E3-4076-93EA-F272FC5924A1}">
      <dgm:prSet/>
      <dgm:spPr/>
      <dgm:t>
        <a:bodyPr/>
        <a:lstStyle/>
        <a:p>
          <a:endParaRPr lang="es-AR"/>
        </a:p>
      </dgm:t>
    </dgm:pt>
    <dgm:pt modelId="{E9B56773-CF9C-427A-A061-6402B0A95855}">
      <dgm:prSet phldrT="[Texto]"/>
      <dgm:spPr/>
      <dgm:t>
        <a:bodyPr/>
        <a:lstStyle/>
        <a:p>
          <a:r>
            <a:rPr lang="es-AR" dirty="0" smtClean="0"/>
            <a:t>Ayudante de encargado</a:t>
          </a:r>
          <a:endParaRPr lang="es-AR" dirty="0"/>
        </a:p>
      </dgm:t>
    </dgm:pt>
    <dgm:pt modelId="{C8615403-2E20-438C-AC0E-82B4DDE0CEBF}" type="parTrans" cxnId="{9417F778-E29C-42B6-A2B2-5BDB79635E6A}">
      <dgm:prSet/>
      <dgm:spPr/>
      <dgm:t>
        <a:bodyPr/>
        <a:lstStyle/>
        <a:p>
          <a:endParaRPr lang="es-AR"/>
        </a:p>
      </dgm:t>
    </dgm:pt>
    <dgm:pt modelId="{1F2C2A29-7415-42E7-8FB9-90D35851A9F4}" type="sibTrans" cxnId="{9417F778-E29C-42B6-A2B2-5BDB79635E6A}">
      <dgm:prSet/>
      <dgm:spPr/>
      <dgm:t>
        <a:bodyPr/>
        <a:lstStyle/>
        <a:p>
          <a:endParaRPr lang="es-AR"/>
        </a:p>
      </dgm:t>
    </dgm:pt>
    <dgm:pt modelId="{DEB3B3C7-DC82-4CB8-8D4B-A967DBF26A19}">
      <dgm:prSet phldrT="[Texto]"/>
      <dgm:spPr/>
      <dgm:t>
        <a:bodyPr/>
        <a:lstStyle/>
        <a:p>
          <a:r>
            <a:rPr lang="es-AR" dirty="0" smtClean="0"/>
            <a:t>Tractorista 1</a:t>
          </a:r>
          <a:endParaRPr lang="es-AR" dirty="0"/>
        </a:p>
      </dgm:t>
    </dgm:pt>
    <dgm:pt modelId="{6A86ECFE-1B2E-48CA-AD43-48077BAAD618}" type="parTrans" cxnId="{B8D83B4D-3CCF-4247-8249-3A7289C2010C}">
      <dgm:prSet/>
      <dgm:spPr/>
      <dgm:t>
        <a:bodyPr/>
        <a:lstStyle/>
        <a:p>
          <a:endParaRPr lang="es-AR"/>
        </a:p>
      </dgm:t>
    </dgm:pt>
    <dgm:pt modelId="{21019DC4-A0C3-4BF2-AA85-DEC949DE4FE5}" type="sibTrans" cxnId="{B8D83B4D-3CCF-4247-8249-3A7289C2010C}">
      <dgm:prSet/>
      <dgm:spPr/>
      <dgm:t>
        <a:bodyPr/>
        <a:lstStyle/>
        <a:p>
          <a:endParaRPr lang="es-AR"/>
        </a:p>
      </dgm:t>
    </dgm:pt>
    <dgm:pt modelId="{2AC7F1C4-CFA7-4B36-B7AE-0408098A04E0}">
      <dgm:prSet phldrT="[Texto]"/>
      <dgm:spPr/>
      <dgm:t>
        <a:bodyPr/>
        <a:lstStyle/>
        <a:p>
          <a:r>
            <a:rPr lang="es-AR" dirty="0" smtClean="0"/>
            <a:t>Ganadería</a:t>
          </a:r>
          <a:endParaRPr lang="es-AR" dirty="0"/>
        </a:p>
      </dgm:t>
    </dgm:pt>
    <dgm:pt modelId="{DB1A353A-C79B-43F4-9143-48EE1D528028}" type="parTrans" cxnId="{7BFDBB7D-0A36-4E1D-A8C0-8F7AFA519C10}">
      <dgm:prSet/>
      <dgm:spPr/>
      <dgm:t>
        <a:bodyPr/>
        <a:lstStyle/>
        <a:p>
          <a:endParaRPr lang="es-AR"/>
        </a:p>
      </dgm:t>
    </dgm:pt>
    <dgm:pt modelId="{9D48109D-5781-4873-8209-0A74F19429E5}" type="sibTrans" cxnId="{7BFDBB7D-0A36-4E1D-A8C0-8F7AFA519C10}">
      <dgm:prSet/>
      <dgm:spPr/>
      <dgm:t>
        <a:bodyPr/>
        <a:lstStyle/>
        <a:p>
          <a:endParaRPr lang="es-AR"/>
        </a:p>
      </dgm:t>
    </dgm:pt>
    <dgm:pt modelId="{CD9C31B9-1799-4517-81E4-A3D856552046}">
      <dgm:prSet phldrT="[Texto]"/>
      <dgm:spPr/>
      <dgm:t>
        <a:bodyPr/>
        <a:lstStyle/>
        <a:p>
          <a:r>
            <a:rPr lang="es-AR" dirty="0" smtClean="0"/>
            <a:t>Encargado de </a:t>
          </a:r>
          <a:r>
            <a:rPr lang="es-AR" dirty="0" err="1" smtClean="0"/>
            <a:t>Feedlot</a:t>
          </a:r>
          <a:endParaRPr lang="es-AR" dirty="0"/>
        </a:p>
      </dgm:t>
    </dgm:pt>
    <dgm:pt modelId="{0F678B7A-B64C-4F77-82B3-DB7A85E95057}" type="parTrans" cxnId="{65A0E33A-0E32-45A1-A0A5-4647EC07DD38}">
      <dgm:prSet/>
      <dgm:spPr/>
      <dgm:t>
        <a:bodyPr/>
        <a:lstStyle/>
        <a:p>
          <a:endParaRPr lang="es-AR"/>
        </a:p>
      </dgm:t>
    </dgm:pt>
    <dgm:pt modelId="{A0E0BC02-B2E9-4B7F-91AF-77646ED2817A}" type="sibTrans" cxnId="{65A0E33A-0E32-45A1-A0A5-4647EC07DD38}">
      <dgm:prSet/>
      <dgm:spPr/>
      <dgm:t>
        <a:bodyPr/>
        <a:lstStyle/>
        <a:p>
          <a:endParaRPr lang="es-AR"/>
        </a:p>
      </dgm:t>
    </dgm:pt>
    <dgm:pt modelId="{8A47624A-0DD7-4BBA-9D95-46DC2BA7854A}">
      <dgm:prSet phldrT="[Texto]"/>
      <dgm:spPr/>
      <dgm:t>
        <a:bodyPr/>
        <a:lstStyle/>
        <a:p>
          <a:r>
            <a:rPr lang="es-AR" dirty="0" smtClean="0"/>
            <a:t>Peón 2</a:t>
          </a:r>
          <a:endParaRPr lang="es-AR" dirty="0"/>
        </a:p>
      </dgm:t>
    </dgm:pt>
    <dgm:pt modelId="{F68E531D-4220-4632-9D0D-048CE0DCFED3}" type="parTrans" cxnId="{505F6FFA-D482-4165-8F93-7E067DA4E634}">
      <dgm:prSet/>
      <dgm:spPr/>
      <dgm:t>
        <a:bodyPr/>
        <a:lstStyle/>
        <a:p>
          <a:endParaRPr lang="es-AR"/>
        </a:p>
      </dgm:t>
    </dgm:pt>
    <dgm:pt modelId="{02AC0DA7-2E62-4E8C-826D-F624F7D51C65}" type="sibTrans" cxnId="{505F6FFA-D482-4165-8F93-7E067DA4E634}">
      <dgm:prSet/>
      <dgm:spPr/>
      <dgm:t>
        <a:bodyPr/>
        <a:lstStyle/>
        <a:p>
          <a:endParaRPr lang="es-AR"/>
        </a:p>
      </dgm:t>
    </dgm:pt>
    <dgm:pt modelId="{40ECCB17-7AE2-4B7F-873C-7036BB4939C0}">
      <dgm:prSet phldrT="[Texto]"/>
      <dgm:spPr/>
      <dgm:t>
        <a:bodyPr/>
        <a:lstStyle/>
        <a:p>
          <a:r>
            <a:rPr lang="es-AR" dirty="0" smtClean="0"/>
            <a:t>Tractorista 2</a:t>
          </a:r>
          <a:endParaRPr lang="es-AR" dirty="0"/>
        </a:p>
      </dgm:t>
    </dgm:pt>
    <dgm:pt modelId="{98A059B3-50CD-4C37-ACDC-DFE135B44B38}" type="parTrans" cxnId="{F84F72D9-250D-4F2C-AD02-A8C3628BDD89}">
      <dgm:prSet/>
      <dgm:spPr/>
      <dgm:t>
        <a:bodyPr/>
        <a:lstStyle/>
        <a:p>
          <a:endParaRPr lang="es-AR"/>
        </a:p>
      </dgm:t>
    </dgm:pt>
    <dgm:pt modelId="{020D680C-5BCC-4F42-883E-071BB2B6327E}" type="sibTrans" cxnId="{F84F72D9-250D-4F2C-AD02-A8C3628BDD89}">
      <dgm:prSet/>
      <dgm:spPr/>
      <dgm:t>
        <a:bodyPr/>
        <a:lstStyle/>
        <a:p>
          <a:endParaRPr lang="es-AR"/>
        </a:p>
      </dgm:t>
    </dgm:pt>
    <dgm:pt modelId="{53E85D6D-69B1-43CC-AC3D-C0A91BEB632B}">
      <dgm:prSet phldrT="[Texto]"/>
      <dgm:spPr/>
      <dgm:t>
        <a:bodyPr/>
        <a:lstStyle/>
        <a:p>
          <a:r>
            <a:rPr lang="es-AR" dirty="0" smtClean="0"/>
            <a:t>Pulverizador</a:t>
          </a:r>
          <a:endParaRPr lang="es-AR" dirty="0"/>
        </a:p>
      </dgm:t>
    </dgm:pt>
    <dgm:pt modelId="{E6C13D85-DDFF-4520-948F-DE63747BF1BD}" type="parTrans" cxnId="{42654B3D-1438-4018-BF0D-824C977BF8A5}">
      <dgm:prSet/>
      <dgm:spPr/>
      <dgm:t>
        <a:bodyPr/>
        <a:lstStyle/>
        <a:p>
          <a:endParaRPr lang="es-AR"/>
        </a:p>
      </dgm:t>
    </dgm:pt>
    <dgm:pt modelId="{6E9174B0-B20A-4D3E-A105-26EC7F907BF4}" type="sibTrans" cxnId="{42654B3D-1438-4018-BF0D-824C977BF8A5}">
      <dgm:prSet/>
      <dgm:spPr/>
      <dgm:t>
        <a:bodyPr/>
        <a:lstStyle/>
        <a:p>
          <a:endParaRPr lang="es-AR"/>
        </a:p>
      </dgm:t>
    </dgm:pt>
    <dgm:pt modelId="{0B2A098F-5A8F-4320-9BD5-A6344B68CD76}">
      <dgm:prSet phldrT="[Texto]"/>
      <dgm:spPr/>
      <dgm:t>
        <a:bodyPr/>
        <a:lstStyle/>
        <a:p>
          <a:r>
            <a:rPr lang="es-AR" dirty="0" smtClean="0"/>
            <a:t>Peón 1</a:t>
          </a:r>
          <a:endParaRPr lang="es-AR" dirty="0"/>
        </a:p>
      </dgm:t>
    </dgm:pt>
    <dgm:pt modelId="{3A5F1D26-1834-4D68-98D1-889AB938C7DA}" type="parTrans" cxnId="{DCE9F22F-9BF9-453E-8339-F813754BCA1C}">
      <dgm:prSet/>
      <dgm:spPr/>
      <dgm:t>
        <a:bodyPr/>
        <a:lstStyle/>
        <a:p>
          <a:endParaRPr lang="es-AR"/>
        </a:p>
      </dgm:t>
    </dgm:pt>
    <dgm:pt modelId="{36B3A233-C08F-4CCA-AC23-D7D8222C52FC}" type="sibTrans" cxnId="{DCE9F22F-9BF9-453E-8339-F813754BCA1C}">
      <dgm:prSet/>
      <dgm:spPr/>
      <dgm:t>
        <a:bodyPr/>
        <a:lstStyle/>
        <a:p>
          <a:endParaRPr lang="es-AR"/>
        </a:p>
      </dgm:t>
    </dgm:pt>
    <dgm:pt modelId="{8DE95BEB-2863-470F-9541-A319600E00E5}">
      <dgm:prSet phldrT="[Texto]"/>
      <dgm:spPr/>
      <dgm:t>
        <a:bodyPr/>
        <a:lstStyle/>
        <a:p>
          <a:r>
            <a:rPr lang="es-AR" dirty="0" smtClean="0"/>
            <a:t>Estructura y apoyo</a:t>
          </a:r>
          <a:endParaRPr lang="es-AR" dirty="0"/>
        </a:p>
      </dgm:t>
    </dgm:pt>
    <dgm:pt modelId="{9A644285-15BB-4B28-B4B2-FF8B3F69A239}" type="parTrans" cxnId="{6DB960B1-F8DE-4E50-8778-594A6B2E101A}">
      <dgm:prSet/>
      <dgm:spPr/>
      <dgm:t>
        <a:bodyPr/>
        <a:lstStyle/>
        <a:p>
          <a:endParaRPr lang="es-AR"/>
        </a:p>
      </dgm:t>
    </dgm:pt>
    <dgm:pt modelId="{FA1562F4-F94C-4808-9FA5-C41F90071728}" type="sibTrans" cxnId="{6DB960B1-F8DE-4E50-8778-594A6B2E101A}">
      <dgm:prSet/>
      <dgm:spPr/>
      <dgm:t>
        <a:bodyPr/>
        <a:lstStyle/>
        <a:p>
          <a:endParaRPr lang="es-AR"/>
        </a:p>
      </dgm:t>
    </dgm:pt>
    <dgm:pt modelId="{F5BC62B3-E60A-4727-968A-1B78FA5178F0}">
      <dgm:prSet phldrT="[Texto]"/>
      <dgm:spPr/>
      <dgm:t>
        <a:bodyPr/>
        <a:lstStyle/>
        <a:p>
          <a:r>
            <a:rPr lang="es-AR" dirty="0" smtClean="0"/>
            <a:t>Peón 1</a:t>
          </a:r>
          <a:endParaRPr lang="es-AR" dirty="0"/>
        </a:p>
      </dgm:t>
    </dgm:pt>
    <dgm:pt modelId="{4696E264-8C6F-4A7C-81EF-2B0C8C8678FD}" type="parTrans" cxnId="{3672BF23-85D1-4ECA-8605-85BFE3100F02}">
      <dgm:prSet/>
      <dgm:spPr/>
      <dgm:t>
        <a:bodyPr/>
        <a:lstStyle/>
        <a:p>
          <a:endParaRPr lang="es-AR"/>
        </a:p>
      </dgm:t>
    </dgm:pt>
    <dgm:pt modelId="{6DD0B5E5-77D3-4EA2-9627-A9C99DF89945}" type="sibTrans" cxnId="{3672BF23-85D1-4ECA-8605-85BFE3100F02}">
      <dgm:prSet/>
      <dgm:spPr/>
      <dgm:t>
        <a:bodyPr/>
        <a:lstStyle/>
        <a:p>
          <a:endParaRPr lang="es-AR"/>
        </a:p>
      </dgm:t>
    </dgm:pt>
    <dgm:pt modelId="{B5AE383D-82BF-4ACB-B495-35386E2F1909}">
      <dgm:prSet phldrT="[Texto]"/>
      <dgm:spPr/>
      <dgm:t>
        <a:bodyPr/>
        <a:lstStyle/>
        <a:p>
          <a:r>
            <a:rPr lang="es-AR" dirty="0" smtClean="0"/>
            <a:t>Peón 2</a:t>
          </a:r>
          <a:endParaRPr lang="es-AR" dirty="0"/>
        </a:p>
      </dgm:t>
    </dgm:pt>
    <dgm:pt modelId="{3937DCDA-241C-4A74-A861-D238BCB1DF12}" type="parTrans" cxnId="{E3CA0E04-D949-4BEA-AB31-E800D55D459F}">
      <dgm:prSet/>
      <dgm:spPr/>
      <dgm:t>
        <a:bodyPr/>
        <a:lstStyle/>
        <a:p>
          <a:endParaRPr lang="es-AR"/>
        </a:p>
      </dgm:t>
    </dgm:pt>
    <dgm:pt modelId="{D7B0F850-EC73-4C58-8AFA-0695DF29E8A5}" type="sibTrans" cxnId="{E3CA0E04-D949-4BEA-AB31-E800D55D459F}">
      <dgm:prSet/>
      <dgm:spPr/>
      <dgm:t>
        <a:bodyPr/>
        <a:lstStyle/>
        <a:p>
          <a:endParaRPr lang="es-AR"/>
        </a:p>
      </dgm:t>
    </dgm:pt>
    <dgm:pt modelId="{AF8A13C9-1ECD-4E5C-92D2-D67FE65064E7}" type="pres">
      <dgm:prSet presAssocID="{9597D67A-155E-41DC-964B-F72477AED6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5DF2B7D2-3D71-4089-8AB3-503F63CFA379}" type="pres">
      <dgm:prSet presAssocID="{4A20964E-5228-44E3-907F-5D1C64FB6F4E}" presName="root" presStyleCnt="0"/>
      <dgm:spPr/>
    </dgm:pt>
    <dgm:pt modelId="{44785BCE-24DA-424D-BDD7-E6CC5723B55C}" type="pres">
      <dgm:prSet presAssocID="{4A20964E-5228-44E3-907F-5D1C64FB6F4E}" presName="rootComposite" presStyleCnt="0"/>
      <dgm:spPr/>
    </dgm:pt>
    <dgm:pt modelId="{6F1D245C-2F8C-45E7-B71D-E48D4BA0FF6C}" type="pres">
      <dgm:prSet presAssocID="{4A20964E-5228-44E3-907F-5D1C64FB6F4E}" presName="rootText" presStyleLbl="node1" presStyleIdx="0" presStyleCnt="3" custScaleX="192156"/>
      <dgm:spPr/>
      <dgm:t>
        <a:bodyPr/>
        <a:lstStyle/>
        <a:p>
          <a:endParaRPr lang="es-AR"/>
        </a:p>
      </dgm:t>
    </dgm:pt>
    <dgm:pt modelId="{0257E3EE-6F3C-46E1-819B-2B4DA1AED6CF}" type="pres">
      <dgm:prSet presAssocID="{4A20964E-5228-44E3-907F-5D1C64FB6F4E}" presName="rootConnector" presStyleLbl="node1" presStyleIdx="0" presStyleCnt="3"/>
      <dgm:spPr/>
      <dgm:t>
        <a:bodyPr/>
        <a:lstStyle/>
        <a:p>
          <a:endParaRPr lang="es-AR"/>
        </a:p>
      </dgm:t>
    </dgm:pt>
    <dgm:pt modelId="{E4A9013A-9EC8-45B5-A810-8268408A87CF}" type="pres">
      <dgm:prSet presAssocID="{4A20964E-5228-44E3-907F-5D1C64FB6F4E}" presName="childShape" presStyleCnt="0"/>
      <dgm:spPr/>
    </dgm:pt>
    <dgm:pt modelId="{DE18A94A-23FF-43D7-9C0A-5E6ACA379423}" type="pres">
      <dgm:prSet presAssocID="{C8615403-2E20-438C-AC0E-82B4DDE0CEBF}" presName="Name13" presStyleLbl="parChTrans1D2" presStyleIdx="0" presStyleCnt="9"/>
      <dgm:spPr/>
      <dgm:t>
        <a:bodyPr/>
        <a:lstStyle/>
        <a:p>
          <a:endParaRPr lang="es-AR"/>
        </a:p>
      </dgm:t>
    </dgm:pt>
    <dgm:pt modelId="{590731E5-5572-4D5A-BF7E-2809F98156B3}" type="pres">
      <dgm:prSet presAssocID="{E9B56773-CF9C-427A-A061-6402B0A95855}" presName="childText" presStyleLbl="bgAcc1" presStyleIdx="0" presStyleCnt="9" custScaleX="19215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A85440E-E1F5-4A29-8214-3E61538A1EC7}" type="pres">
      <dgm:prSet presAssocID="{6A86ECFE-1B2E-48CA-AD43-48077BAAD618}" presName="Name13" presStyleLbl="parChTrans1D2" presStyleIdx="1" presStyleCnt="9"/>
      <dgm:spPr/>
      <dgm:t>
        <a:bodyPr/>
        <a:lstStyle/>
        <a:p>
          <a:endParaRPr lang="es-AR"/>
        </a:p>
      </dgm:t>
    </dgm:pt>
    <dgm:pt modelId="{B711239D-2044-4EF7-808D-B8AC11EE9D0E}" type="pres">
      <dgm:prSet presAssocID="{DEB3B3C7-DC82-4CB8-8D4B-A967DBF26A19}" presName="childText" presStyleLbl="bgAcc1" presStyleIdx="1" presStyleCnt="9" custScaleX="19215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6EA035E-12F2-470D-BC08-9AE8AA863B92}" type="pres">
      <dgm:prSet presAssocID="{98A059B3-50CD-4C37-ACDC-DFE135B44B38}" presName="Name13" presStyleLbl="parChTrans1D2" presStyleIdx="2" presStyleCnt="9"/>
      <dgm:spPr/>
      <dgm:t>
        <a:bodyPr/>
        <a:lstStyle/>
        <a:p>
          <a:endParaRPr lang="es-AR"/>
        </a:p>
      </dgm:t>
    </dgm:pt>
    <dgm:pt modelId="{BEB49550-6D7A-43C4-A013-F5B3581F283D}" type="pres">
      <dgm:prSet presAssocID="{40ECCB17-7AE2-4B7F-873C-7036BB4939C0}" presName="childText" presStyleLbl="bgAcc1" presStyleIdx="2" presStyleCnt="9" custScaleX="19215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BC1BD56-B021-444C-85E4-E8F41302C320}" type="pres">
      <dgm:prSet presAssocID="{E6C13D85-DDFF-4520-948F-DE63747BF1BD}" presName="Name13" presStyleLbl="parChTrans1D2" presStyleIdx="3" presStyleCnt="9"/>
      <dgm:spPr/>
      <dgm:t>
        <a:bodyPr/>
        <a:lstStyle/>
        <a:p>
          <a:endParaRPr lang="es-AR"/>
        </a:p>
      </dgm:t>
    </dgm:pt>
    <dgm:pt modelId="{52A6B771-2F20-43D1-9377-0DF1F52B94E1}" type="pres">
      <dgm:prSet presAssocID="{53E85D6D-69B1-43CC-AC3D-C0A91BEB632B}" presName="childText" presStyleLbl="bgAcc1" presStyleIdx="3" presStyleCnt="9" custScaleX="19215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33637C7-F308-40C6-B8D2-1A5C1A7245F4}" type="pres">
      <dgm:prSet presAssocID="{2AC7F1C4-CFA7-4B36-B7AE-0408098A04E0}" presName="root" presStyleCnt="0"/>
      <dgm:spPr/>
    </dgm:pt>
    <dgm:pt modelId="{27917E2A-B56E-4BFE-89A8-BFD95163CE1F}" type="pres">
      <dgm:prSet presAssocID="{2AC7F1C4-CFA7-4B36-B7AE-0408098A04E0}" presName="rootComposite" presStyleCnt="0"/>
      <dgm:spPr/>
    </dgm:pt>
    <dgm:pt modelId="{F28FFFCA-7829-4C1A-93DA-6CF218CA0043}" type="pres">
      <dgm:prSet presAssocID="{2AC7F1C4-CFA7-4B36-B7AE-0408098A04E0}" presName="rootText" presStyleLbl="node1" presStyleIdx="1" presStyleCnt="3" custScaleX="160412"/>
      <dgm:spPr/>
      <dgm:t>
        <a:bodyPr/>
        <a:lstStyle/>
        <a:p>
          <a:endParaRPr lang="es-AR"/>
        </a:p>
      </dgm:t>
    </dgm:pt>
    <dgm:pt modelId="{9BF30F46-B4B8-4735-9CF5-65F87DE9E603}" type="pres">
      <dgm:prSet presAssocID="{2AC7F1C4-CFA7-4B36-B7AE-0408098A04E0}" presName="rootConnector" presStyleLbl="node1" presStyleIdx="1" presStyleCnt="3"/>
      <dgm:spPr/>
      <dgm:t>
        <a:bodyPr/>
        <a:lstStyle/>
        <a:p>
          <a:endParaRPr lang="es-AR"/>
        </a:p>
      </dgm:t>
    </dgm:pt>
    <dgm:pt modelId="{5EEC81AA-2EF4-4F31-B188-B12597C609B1}" type="pres">
      <dgm:prSet presAssocID="{2AC7F1C4-CFA7-4B36-B7AE-0408098A04E0}" presName="childShape" presStyleCnt="0"/>
      <dgm:spPr/>
    </dgm:pt>
    <dgm:pt modelId="{AB9BD213-CC61-454C-ADAE-37C196F9E627}" type="pres">
      <dgm:prSet presAssocID="{0F678B7A-B64C-4F77-82B3-DB7A85E95057}" presName="Name13" presStyleLbl="parChTrans1D2" presStyleIdx="4" presStyleCnt="9"/>
      <dgm:spPr/>
      <dgm:t>
        <a:bodyPr/>
        <a:lstStyle/>
        <a:p>
          <a:endParaRPr lang="es-AR"/>
        </a:p>
      </dgm:t>
    </dgm:pt>
    <dgm:pt modelId="{678953BA-3C6E-4F9B-B4DF-9115FF281653}" type="pres">
      <dgm:prSet presAssocID="{CD9C31B9-1799-4517-81E4-A3D856552046}" presName="childText" presStyleLbl="bgAcc1" presStyleIdx="4" presStyleCnt="9" custScaleX="17551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BDB108D-91F5-4438-A0AB-A60249EDAC15}" type="pres">
      <dgm:prSet presAssocID="{3A5F1D26-1834-4D68-98D1-889AB938C7DA}" presName="Name13" presStyleLbl="parChTrans1D2" presStyleIdx="5" presStyleCnt="9"/>
      <dgm:spPr/>
      <dgm:t>
        <a:bodyPr/>
        <a:lstStyle/>
        <a:p>
          <a:endParaRPr lang="es-AR"/>
        </a:p>
      </dgm:t>
    </dgm:pt>
    <dgm:pt modelId="{6E028423-8A3E-42B7-B5E3-31DFF7D52623}" type="pres">
      <dgm:prSet presAssocID="{0B2A098F-5A8F-4320-9BD5-A6344B68CD76}" presName="childText" presStyleLbl="bgAcc1" presStyleIdx="5" presStyleCnt="9" custScaleX="17551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390B6C6-4FB4-495C-9EBC-795F99EC39EB}" type="pres">
      <dgm:prSet presAssocID="{F68E531D-4220-4632-9D0D-048CE0DCFED3}" presName="Name13" presStyleLbl="parChTrans1D2" presStyleIdx="6" presStyleCnt="9"/>
      <dgm:spPr/>
      <dgm:t>
        <a:bodyPr/>
        <a:lstStyle/>
        <a:p>
          <a:endParaRPr lang="es-AR"/>
        </a:p>
      </dgm:t>
    </dgm:pt>
    <dgm:pt modelId="{4FE8FD7B-29E7-4EC1-A540-06A972142E3A}" type="pres">
      <dgm:prSet presAssocID="{8A47624A-0DD7-4BBA-9D95-46DC2BA7854A}" presName="childText" presStyleLbl="bgAcc1" presStyleIdx="6" presStyleCnt="9" custScaleX="17551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E81184D-C1F7-47F2-A444-041A995B97AC}" type="pres">
      <dgm:prSet presAssocID="{8DE95BEB-2863-470F-9541-A319600E00E5}" presName="root" presStyleCnt="0"/>
      <dgm:spPr/>
    </dgm:pt>
    <dgm:pt modelId="{9ABA9FCD-55FA-4F69-ACFF-18261854B2EE}" type="pres">
      <dgm:prSet presAssocID="{8DE95BEB-2863-470F-9541-A319600E00E5}" presName="rootComposite" presStyleCnt="0"/>
      <dgm:spPr/>
    </dgm:pt>
    <dgm:pt modelId="{CBE83A17-BAE6-42B2-ACC0-0B8A108D4FED}" type="pres">
      <dgm:prSet presAssocID="{8DE95BEB-2863-470F-9541-A319600E00E5}" presName="rootText" presStyleLbl="node1" presStyleIdx="2" presStyleCnt="3" custScaleX="171334"/>
      <dgm:spPr/>
      <dgm:t>
        <a:bodyPr/>
        <a:lstStyle/>
        <a:p>
          <a:endParaRPr lang="es-AR"/>
        </a:p>
      </dgm:t>
    </dgm:pt>
    <dgm:pt modelId="{2CA0B8A4-BDD3-4BD3-A6FC-2E3DE6A18DE1}" type="pres">
      <dgm:prSet presAssocID="{8DE95BEB-2863-470F-9541-A319600E00E5}" presName="rootConnector" presStyleLbl="node1" presStyleIdx="2" presStyleCnt="3"/>
      <dgm:spPr/>
      <dgm:t>
        <a:bodyPr/>
        <a:lstStyle/>
        <a:p>
          <a:endParaRPr lang="es-AR"/>
        </a:p>
      </dgm:t>
    </dgm:pt>
    <dgm:pt modelId="{5B07334E-84DA-48E1-8D95-7FAD0C6F8580}" type="pres">
      <dgm:prSet presAssocID="{8DE95BEB-2863-470F-9541-A319600E00E5}" presName="childShape" presStyleCnt="0"/>
      <dgm:spPr/>
    </dgm:pt>
    <dgm:pt modelId="{D21420FB-A6F0-45EE-9ACB-B96E59A2D190}" type="pres">
      <dgm:prSet presAssocID="{4696E264-8C6F-4A7C-81EF-2B0C8C8678FD}" presName="Name13" presStyleLbl="parChTrans1D2" presStyleIdx="7" presStyleCnt="9"/>
      <dgm:spPr/>
      <dgm:t>
        <a:bodyPr/>
        <a:lstStyle/>
        <a:p>
          <a:endParaRPr lang="es-AR"/>
        </a:p>
      </dgm:t>
    </dgm:pt>
    <dgm:pt modelId="{50AB0067-6B60-4285-BE2E-5897C3557AC5}" type="pres">
      <dgm:prSet presAssocID="{F5BC62B3-E60A-4727-968A-1B78FA5178F0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72EE92F-96DF-4B31-AFF8-220EBB14B901}" type="pres">
      <dgm:prSet presAssocID="{3937DCDA-241C-4A74-A861-D238BCB1DF12}" presName="Name13" presStyleLbl="parChTrans1D2" presStyleIdx="8" presStyleCnt="9"/>
      <dgm:spPr/>
      <dgm:t>
        <a:bodyPr/>
        <a:lstStyle/>
        <a:p>
          <a:endParaRPr lang="es-AR"/>
        </a:p>
      </dgm:t>
    </dgm:pt>
    <dgm:pt modelId="{619547D2-38F2-48CC-87D9-B6B8DA70FB19}" type="pres">
      <dgm:prSet presAssocID="{B5AE383D-82BF-4ACB-B495-35386E2F1909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5C8FC1B-095F-4CF8-81EC-2D5D948BD255}" type="presOf" srcId="{F68E531D-4220-4632-9D0D-048CE0DCFED3}" destId="{F390B6C6-4FB4-495C-9EBC-795F99EC39EB}" srcOrd="0" destOrd="0" presId="urn:microsoft.com/office/officeart/2005/8/layout/hierarchy3"/>
    <dgm:cxn modelId="{F84F72D9-250D-4F2C-AD02-A8C3628BDD89}" srcId="{4A20964E-5228-44E3-907F-5D1C64FB6F4E}" destId="{40ECCB17-7AE2-4B7F-873C-7036BB4939C0}" srcOrd="2" destOrd="0" parTransId="{98A059B3-50CD-4C37-ACDC-DFE135B44B38}" sibTransId="{020D680C-5BCC-4F42-883E-071BB2B6327E}"/>
    <dgm:cxn modelId="{92C328BD-85D0-42C1-8B91-8DE7FD474642}" type="presOf" srcId="{2AC7F1C4-CFA7-4B36-B7AE-0408098A04E0}" destId="{F28FFFCA-7829-4C1A-93DA-6CF218CA0043}" srcOrd="0" destOrd="0" presId="urn:microsoft.com/office/officeart/2005/8/layout/hierarchy3"/>
    <dgm:cxn modelId="{6222F479-911E-4E4D-A127-C1E826B7ABE8}" type="presOf" srcId="{8DE95BEB-2863-470F-9541-A319600E00E5}" destId="{CBE83A17-BAE6-42B2-ACC0-0B8A108D4FED}" srcOrd="0" destOrd="0" presId="urn:microsoft.com/office/officeart/2005/8/layout/hierarchy3"/>
    <dgm:cxn modelId="{0572B84A-2169-47FF-951B-89A111976C3A}" type="presOf" srcId="{8DE95BEB-2863-470F-9541-A319600E00E5}" destId="{2CA0B8A4-BDD3-4BD3-A6FC-2E3DE6A18DE1}" srcOrd="1" destOrd="0" presId="urn:microsoft.com/office/officeart/2005/8/layout/hierarchy3"/>
    <dgm:cxn modelId="{E3CA0E04-D949-4BEA-AB31-E800D55D459F}" srcId="{8DE95BEB-2863-470F-9541-A319600E00E5}" destId="{B5AE383D-82BF-4ACB-B495-35386E2F1909}" srcOrd="1" destOrd="0" parTransId="{3937DCDA-241C-4A74-A861-D238BCB1DF12}" sibTransId="{D7B0F850-EC73-4C58-8AFA-0695DF29E8A5}"/>
    <dgm:cxn modelId="{E24CC222-6261-4457-A878-8335CA898D6E}" type="presOf" srcId="{E9B56773-CF9C-427A-A061-6402B0A95855}" destId="{590731E5-5572-4D5A-BF7E-2809F98156B3}" srcOrd="0" destOrd="0" presId="urn:microsoft.com/office/officeart/2005/8/layout/hierarchy3"/>
    <dgm:cxn modelId="{422F920D-63AC-4CA8-8E73-4FDFBF76414A}" type="presOf" srcId="{F5BC62B3-E60A-4727-968A-1B78FA5178F0}" destId="{50AB0067-6B60-4285-BE2E-5897C3557AC5}" srcOrd="0" destOrd="0" presId="urn:microsoft.com/office/officeart/2005/8/layout/hierarchy3"/>
    <dgm:cxn modelId="{A18FA362-D2E3-4076-93EA-F272FC5924A1}" srcId="{9597D67A-155E-41DC-964B-F72477AED643}" destId="{4A20964E-5228-44E3-907F-5D1C64FB6F4E}" srcOrd="0" destOrd="0" parTransId="{70C5776C-BF0B-489A-8328-B45CE6FE64B7}" sibTransId="{F3298228-BF61-4492-8BE4-A378763C12A4}"/>
    <dgm:cxn modelId="{31B2A00F-D429-40D4-9CA1-651B32B35FED}" type="presOf" srcId="{3A5F1D26-1834-4D68-98D1-889AB938C7DA}" destId="{CBDB108D-91F5-4438-A0AB-A60249EDAC15}" srcOrd="0" destOrd="0" presId="urn:microsoft.com/office/officeart/2005/8/layout/hierarchy3"/>
    <dgm:cxn modelId="{6DB960B1-F8DE-4E50-8778-594A6B2E101A}" srcId="{9597D67A-155E-41DC-964B-F72477AED643}" destId="{8DE95BEB-2863-470F-9541-A319600E00E5}" srcOrd="2" destOrd="0" parTransId="{9A644285-15BB-4B28-B4B2-FF8B3F69A239}" sibTransId="{FA1562F4-F94C-4808-9FA5-C41F90071728}"/>
    <dgm:cxn modelId="{CC6726DD-5873-4424-ACCE-572796AB1FB5}" type="presOf" srcId="{53E85D6D-69B1-43CC-AC3D-C0A91BEB632B}" destId="{52A6B771-2F20-43D1-9377-0DF1F52B94E1}" srcOrd="0" destOrd="0" presId="urn:microsoft.com/office/officeart/2005/8/layout/hierarchy3"/>
    <dgm:cxn modelId="{DCE9F22F-9BF9-453E-8339-F813754BCA1C}" srcId="{2AC7F1C4-CFA7-4B36-B7AE-0408098A04E0}" destId="{0B2A098F-5A8F-4320-9BD5-A6344B68CD76}" srcOrd="1" destOrd="0" parTransId="{3A5F1D26-1834-4D68-98D1-889AB938C7DA}" sibTransId="{36B3A233-C08F-4CCA-AC23-D7D8222C52FC}"/>
    <dgm:cxn modelId="{80293D0F-237A-4EEB-8949-E8B55132DE15}" type="presOf" srcId="{4696E264-8C6F-4A7C-81EF-2B0C8C8678FD}" destId="{D21420FB-A6F0-45EE-9ACB-B96E59A2D190}" srcOrd="0" destOrd="0" presId="urn:microsoft.com/office/officeart/2005/8/layout/hierarchy3"/>
    <dgm:cxn modelId="{3745D18A-4507-46A3-8666-6A230CB865D3}" type="presOf" srcId="{0B2A098F-5A8F-4320-9BD5-A6344B68CD76}" destId="{6E028423-8A3E-42B7-B5E3-31DFF7D52623}" srcOrd="0" destOrd="0" presId="urn:microsoft.com/office/officeart/2005/8/layout/hierarchy3"/>
    <dgm:cxn modelId="{65A0E33A-0E32-45A1-A0A5-4647EC07DD38}" srcId="{2AC7F1C4-CFA7-4B36-B7AE-0408098A04E0}" destId="{CD9C31B9-1799-4517-81E4-A3D856552046}" srcOrd="0" destOrd="0" parTransId="{0F678B7A-B64C-4F77-82B3-DB7A85E95057}" sibTransId="{A0E0BC02-B2E9-4B7F-91AF-77646ED2817A}"/>
    <dgm:cxn modelId="{C203E333-1157-45B6-A147-4E05E6535BD3}" type="presOf" srcId="{2AC7F1C4-CFA7-4B36-B7AE-0408098A04E0}" destId="{9BF30F46-B4B8-4735-9CF5-65F87DE9E603}" srcOrd="1" destOrd="0" presId="urn:microsoft.com/office/officeart/2005/8/layout/hierarchy3"/>
    <dgm:cxn modelId="{73768ECD-730C-46BB-A9FF-5DB61030C4C5}" type="presOf" srcId="{B5AE383D-82BF-4ACB-B495-35386E2F1909}" destId="{619547D2-38F2-48CC-87D9-B6B8DA70FB19}" srcOrd="0" destOrd="0" presId="urn:microsoft.com/office/officeart/2005/8/layout/hierarchy3"/>
    <dgm:cxn modelId="{11C3F66C-5F79-45DB-905F-46B259EE024A}" type="presOf" srcId="{CD9C31B9-1799-4517-81E4-A3D856552046}" destId="{678953BA-3C6E-4F9B-B4DF-9115FF281653}" srcOrd="0" destOrd="0" presId="urn:microsoft.com/office/officeart/2005/8/layout/hierarchy3"/>
    <dgm:cxn modelId="{B8D83B4D-3CCF-4247-8249-3A7289C2010C}" srcId="{4A20964E-5228-44E3-907F-5D1C64FB6F4E}" destId="{DEB3B3C7-DC82-4CB8-8D4B-A967DBF26A19}" srcOrd="1" destOrd="0" parTransId="{6A86ECFE-1B2E-48CA-AD43-48077BAAD618}" sibTransId="{21019DC4-A0C3-4BF2-AA85-DEC949DE4FE5}"/>
    <dgm:cxn modelId="{B8FEB5EC-F4F1-49BD-81E7-7C2354AD6A8D}" type="presOf" srcId="{C8615403-2E20-438C-AC0E-82B4DDE0CEBF}" destId="{DE18A94A-23FF-43D7-9C0A-5E6ACA379423}" srcOrd="0" destOrd="0" presId="urn:microsoft.com/office/officeart/2005/8/layout/hierarchy3"/>
    <dgm:cxn modelId="{3005086B-AAE4-4C51-9DE8-8E9234052717}" type="presOf" srcId="{4A20964E-5228-44E3-907F-5D1C64FB6F4E}" destId="{0257E3EE-6F3C-46E1-819B-2B4DA1AED6CF}" srcOrd="1" destOrd="0" presId="urn:microsoft.com/office/officeart/2005/8/layout/hierarchy3"/>
    <dgm:cxn modelId="{A04CF277-2686-47D6-80FB-425C7538B9A3}" type="presOf" srcId="{9597D67A-155E-41DC-964B-F72477AED643}" destId="{AF8A13C9-1ECD-4E5C-92D2-D67FE65064E7}" srcOrd="0" destOrd="0" presId="urn:microsoft.com/office/officeart/2005/8/layout/hierarchy3"/>
    <dgm:cxn modelId="{334B9E4C-6FA0-402A-B058-11A085978D43}" type="presOf" srcId="{0F678B7A-B64C-4F77-82B3-DB7A85E95057}" destId="{AB9BD213-CC61-454C-ADAE-37C196F9E627}" srcOrd="0" destOrd="0" presId="urn:microsoft.com/office/officeart/2005/8/layout/hierarchy3"/>
    <dgm:cxn modelId="{42654B3D-1438-4018-BF0D-824C977BF8A5}" srcId="{4A20964E-5228-44E3-907F-5D1C64FB6F4E}" destId="{53E85D6D-69B1-43CC-AC3D-C0A91BEB632B}" srcOrd="3" destOrd="0" parTransId="{E6C13D85-DDFF-4520-948F-DE63747BF1BD}" sibTransId="{6E9174B0-B20A-4D3E-A105-26EC7F907BF4}"/>
    <dgm:cxn modelId="{CE54E074-7251-40C2-9D9D-2F0AB75B17B9}" type="presOf" srcId="{98A059B3-50CD-4C37-ACDC-DFE135B44B38}" destId="{16EA035E-12F2-470D-BC08-9AE8AA863B92}" srcOrd="0" destOrd="0" presId="urn:microsoft.com/office/officeart/2005/8/layout/hierarchy3"/>
    <dgm:cxn modelId="{3672BF23-85D1-4ECA-8605-85BFE3100F02}" srcId="{8DE95BEB-2863-470F-9541-A319600E00E5}" destId="{F5BC62B3-E60A-4727-968A-1B78FA5178F0}" srcOrd="0" destOrd="0" parTransId="{4696E264-8C6F-4A7C-81EF-2B0C8C8678FD}" sibTransId="{6DD0B5E5-77D3-4EA2-9627-A9C99DF89945}"/>
    <dgm:cxn modelId="{1F3D3361-539F-4A31-AC2C-533BAEDB19DA}" type="presOf" srcId="{40ECCB17-7AE2-4B7F-873C-7036BB4939C0}" destId="{BEB49550-6D7A-43C4-A013-F5B3581F283D}" srcOrd="0" destOrd="0" presId="urn:microsoft.com/office/officeart/2005/8/layout/hierarchy3"/>
    <dgm:cxn modelId="{3E0864A8-AF34-4557-A41D-3ED0D9E25241}" type="presOf" srcId="{4A20964E-5228-44E3-907F-5D1C64FB6F4E}" destId="{6F1D245C-2F8C-45E7-B71D-E48D4BA0FF6C}" srcOrd="0" destOrd="0" presId="urn:microsoft.com/office/officeart/2005/8/layout/hierarchy3"/>
    <dgm:cxn modelId="{37D8BF79-6FB3-44D1-8869-3B3CB69EB753}" type="presOf" srcId="{8A47624A-0DD7-4BBA-9D95-46DC2BA7854A}" destId="{4FE8FD7B-29E7-4EC1-A540-06A972142E3A}" srcOrd="0" destOrd="0" presId="urn:microsoft.com/office/officeart/2005/8/layout/hierarchy3"/>
    <dgm:cxn modelId="{505F6FFA-D482-4165-8F93-7E067DA4E634}" srcId="{2AC7F1C4-CFA7-4B36-B7AE-0408098A04E0}" destId="{8A47624A-0DD7-4BBA-9D95-46DC2BA7854A}" srcOrd="2" destOrd="0" parTransId="{F68E531D-4220-4632-9D0D-048CE0DCFED3}" sibTransId="{02AC0DA7-2E62-4E8C-826D-F624F7D51C65}"/>
    <dgm:cxn modelId="{9417F778-E29C-42B6-A2B2-5BDB79635E6A}" srcId="{4A20964E-5228-44E3-907F-5D1C64FB6F4E}" destId="{E9B56773-CF9C-427A-A061-6402B0A95855}" srcOrd="0" destOrd="0" parTransId="{C8615403-2E20-438C-AC0E-82B4DDE0CEBF}" sibTransId="{1F2C2A29-7415-42E7-8FB9-90D35851A9F4}"/>
    <dgm:cxn modelId="{DF8145B2-3608-475E-A7C7-FF3418F3E747}" type="presOf" srcId="{6A86ECFE-1B2E-48CA-AD43-48077BAAD618}" destId="{8A85440E-E1F5-4A29-8214-3E61538A1EC7}" srcOrd="0" destOrd="0" presId="urn:microsoft.com/office/officeart/2005/8/layout/hierarchy3"/>
    <dgm:cxn modelId="{E37BFA46-E955-4168-A1EC-7504DD2CC799}" type="presOf" srcId="{DEB3B3C7-DC82-4CB8-8D4B-A967DBF26A19}" destId="{B711239D-2044-4EF7-808D-B8AC11EE9D0E}" srcOrd="0" destOrd="0" presId="urn:microsoft.com/office/officeart/2005/8/layout/hierarchy3"/>
    <dgm:cxn modelId="{5FC8EE7A-80C1-45A4-8E18-9A467133265D}" type="presOf" srcId="{E6C13D85-DDFF-4520-948F-DE63747BF1BD}" destId="{1BC1BD56-B021-444C-85E4-E8F41302C320}" srcOrd="0" destOrd="0" presId="urn:microsoft.com/office/officeart/2005/8/layout/hierarchy3"/>
    <dgm:cxn modelId="{7BFDBB7D-0A36-4E1D-A8C0-8F7AFA519C10}" srcId="{9597D67A-155E-41DC-964B-F72477AED643}" destId="{2AC7F1C4-CFA7-4B36-B7AE-0408098A04E0}" srcOrd="1" destOrd="0" parTransId="{DB1A353A-C79B-43F4-9143-48EE1D528028}" sibTransId="{9D48109D-5781-4873-8209-0A74F19429E5}"/>
    <dgm:cxn modelId="{85647F9A-AAC9-4672-9052-D403B3AD644D}" type="presOf" srcId="{3937DCDA-241C-4A74-A861-D238BCB1DF12}" destId="{872EE92F-96DF-4B31-AFF8-220EBB14B901}" srcOrd="0" destOrd="0" presId="urn:microsoft.com/office/officeart/2005/8/layout/hierarchy3"/>
    <dgm:cxn modelId="{96412ED3-9914-41ED-82BE-036D887CB63D}" type="presParOf" srcId="{AF8A13C9-1ECD-4E5C-92D2-D67FE65064E7}" destId="{5DF2B7D2-3D71-4089-8AB3-503F63CFA379}" srcOrd="0" destOrd="0" presId="urn:microsoft.com/office/officeart/2005/8/layout/hierarchy3"/>
    <dgm:cxn modelId="{02E27DE6-DFB7-42C2-9E2F-B72C9D5C8A01}" type="presParOf" srcId="{5DF2B7D2-3D71-4089-8AB3-503F63CFA379}" destId="{44785BCE-24DA-424D-BDD7-E6CC5723B55C}" srcOrd="0" destOrd="0" presId="urn:microsoft.com/office/officeart/2005/8/layout/hierarchy3"/>
    <dgm:cxn modelId="{9AD473BD-6D8B-4D64-82C9-845A16266C45}" type="presParOf" srcId="{44785BCE-24DA-424D-BDD7-E6CC5723B55C}" destId="{6F1D245C-2F8C-45E7-B71D-E48D4BA0FF6C}" srcOrd="0" destOrd="0" presId="urn:microsoft.com/office/officeart/2005/8/layout/hierarchy3"/>
    <dgm:cxn modelId="{BF2004DA-CA9A-45A4-8B1F-DAE354E6FA2B}" type="presParOf" srcId="{44785BCE-24DA-424D-BDD7-E6CC5723B55C}" destId="{0257E3EE-6F3C-46E1-819B-2B4DA1AED6CF}" srcOrd="1" destOrd="0" presId="urn:microsoft.com/office/officeart/2005/8/layout/hierarchy3"/>
    <dgm:cxn modelId="{726223CC-6855-4822-917F-4759D89DC8D7}" type="presParOf" srcId="{5DF2B7D2-3D71-4089-8AB3-503F63CFA379}" destId="{E4A9013A-9EC8-45B5-A810-8268408A87CF}" srcOrd="1" destOrd="0" presId="urn:microsoft.com/office/officeart/2005/8/layout/hierarchy3"/>
    <dgm:cxn modelId="{1D1B3BA9-E08C-4D69-B4D4-02D0B1ED56B8}" type="presParOf" srcId="{E4A9013A-9EC8-45B5-A810-8268408A87CF}" destId="{DE18A94A-23FF-43D7-9C0A-5E6ACA379423}" srcOrd="0" destOrd="0" presId="urn:microsoft.com/office/officeart/2005/8/layout/hierarchy3"/>
    <dgm:cxn modelId="{D4A2616A-0827-4FDC-8135-0BAAAE0341F0}" type="presParOf" srcId="{E4A9013A-9EC8-45B5-A810-8268408A87CF}" destId="{590731E5-5572-4D5A-BF7E-2809F98156B3}" srcOrd="1" destOrd="0" presId="urn:microsoft.com/office/officeart/2005/8/layout/hierarchy3"/>
    <dgm:cxn modelId="{5D175AAA-2045-46E9-963A-9D672EC9F041}" type="presParOf" srcId="{E4A9013A-9EC8-45B5-A810-8268408A87CF}" destId="{8A85440E-E1F5-4A29-8214-3E61538A1EC7}" srcOrd="2" destOrd="0" presId="urn:microsoft.com/office/officeart/2005/8/layout/hierarchy3"/>
    <dgm:cxn modelId="{C9A5CFBE-5FEE-42E0-9EAB-DB1DDB2274CD}" type="presParOf" srcId="{E4A9013A-9EC8-45B5-A810-8268408A87CF}" destId="{B711239D-2044-4EF7-808D-B8AC11EE9D0E}" srcOrd="3" destOrd="0" presId="urn:microsoft.com/office/officeart/2005/8/layout/hierarchy3"/>
    <dgm:cxn modelId="{3CA84191-BF6D-4922-B34A-160A7683F2BB}" type="presParOf" srcId="{E4A9013A-9EC8-45B5-A810-8268408A87CF}" destId="{16EA035E-12F2-470D-BC08-9AE8AA863B92}" srcOrd="4" destOrd="0" presId="urn:microsoft.com/office/officeart/2005/8/layout/hierarchy3"/>
    <dgm:cxn modelId="{EA65F7B9-4C18-4516-918C-996E062571E2}" type="presParOf" srcId="{E4A9013A-9EC8-45B5-A810-8268408A87CF}" destId="{BEB49550-6D7A-43C4-A013-F5B3581F283D}" srcOrd="5" destOrd="0" presId="urn:microsoft.com/office/officeart/2005/8/layout/hierarchy3"/>
    <dgm:cxn modelId="{D91845D6-8EC7-4B45-B4D2-48B7E94A195B}" type="presParOf" srcId="{E4A9013A-9EC8-45B5-A810-8268408A87CF}" destId="{1BC1BD56-B021-444C-85E4-E8F41302C320}" srcOrd="6" destOrd="0" presId="urn:microsoft.com/office/officeart/2005/8/layout/hierarchy3"/>
    <dgm:cxn modelId="{8DDB4069-A617-4D7B-9694-389DD3459C00}" type="presParOf" srcId="{E4A9013A-9EC8-45B5-A810-8268408A87CF}" destId="{52A6B771-2F20-43D1-9377-0DF1F52B94E1}" srcOrd="7" destOrd="0" presId="urn:microsoft.com/office/officeart/2005/8/layout/hierarchy3"/>
    <dgm:cxn modelId="{16BBF582-BA7A-4CE2-96D7-9D3F80A8D016}" type="presParOf" srcId="{AF8A13C9-1ECD-4E5C-92D2-D67FE65064E7}" destId="{833637C7-F308-40C6-B8D2-1A5C1A7245F4}" srcOrd="1" destOrd="0" presId="urn:microsoft.com/office/officeart/2005/8/layout/hierarchy3"/>
    <dgm:cxn modelId="{E6A3ACD4-3C72-40DB-AA27-7462B4C94902}" type="presParOf" srcId="{833637C7-F308-40C6-B8D2-1A5C1A7245F4}" destId="{27917E2A-B56E-4BFE-89A8-BFD95163CE1F}" srcOrd="0" destOrd="0" presId="urn:microsoft.com/office/officeart/2005/8/layout/hierarchy3"/>
    <dgm:cxn modelId="{7E7FD29B-E7F5-4DFD-80B6-4A679247BAFE}" type="presParOf" srcId="{27917E2A-B56E-4BFE-89A8-BFD95163CE1F}" destId="{F28FFFCA-7829-4C1A-93DA-6CF218CA0043}" srcOrd="0" destOrd="0" presId="urn:microsoft.com/office/officeart/2005/8/layout/hierarchy3"/>
    <dgm:cxn modelId="{8BB1DEE6-3F5B-4C61-B198-99DDB65257EA}" type="presParOf" srcId="{27917E2A-B56E-4BFE-89A8-BFD95163CE1F}" destId="{9BF30F46-B4B8-4735-9CF5-65F87DE9E603}" srcOrd="1" destOrd="0" presId="urn:microsoft.com/office/officeart/2005/8/layout/hierarchy3"/>
    <dgm:cxn modelId="{73ECF9C5-37DA-4E33-AF30-9624AAE1E6DA}" type="presParOf" srcId="{833637C7-F308-40C6-B8D2-1A5C1A7245F4}" destId="{5EEC81AA-2EF4-4F31-B188-B12597C609B1}" srcOrd="1" destOrd="0" presId="urn:microsoft.com/office/officeart/2005/8/layout/hierarchy3"/>
    <dgm:cxn modelId="{BD7B8ED9-30C3-48D1-B1AB-3662B9D55266}" type="presParOf" srcId="{5EEC81AA-2EF4-4F31-B188-B12597C609B1}" destId="{AB9BD213-CC61-454C-ADAE-37C196F9E627}" srcOrd="0" destOrd="0" presId="urn:microsoft.com/office/officeart/2005/8/layout/hierarchy3"/>
    <dgm:cxn modelId="{230D2E93-BADA-4E5D-8584-96E74F5FB235}" type="presParOf" srcId="{5EEC81AA-2EF4-4F31-B188-B12597C609B1}" destId="{678953BA-3C6E-4F9B-B4DF-9115FF281653}" srcOrd="1" destOrd="0" presId="urn:microsoft.com/office/officeart/2005/8/layout/hierarchy3"/>
    <dgm:cxn modelId="{48C1B3E3-7805-4BE4-BC2F-54895DB5BAE6}" type="presParOf" srcId="{5EEC81AA-2EF4-4F31-B188-B12597C609B1}" destId="{CBDB108D-91F5-4438-A0AB-A60249EDAC15}" srcOrd="2" destOrd="0" presId="urn:microsoft.com/office/officeart/2005/8/layout/hierarchy3"/>
    <dgm:cxn modelId="{EC72404A-AEA6-4D26-A1F9-53E1B825B9C7}" type="presParOf" srcId="{5EEC81AA-2EF4-4F31-B188-B12597C609B1}" destId="{6E028423-8A3E-42B7-B5E3-31DFF7D52623}" srcOrd="3" destOrd="0" presId="urn:microsoft.com/office/officeart/2005/8/layout/hierarchy3"/>
    <dgm:cxn modelId="{A75604D0-1FED-4033-A268-9079084DB566}" type="presParOf" srcId="{5EEC81AA-2EF4-4F31-B188-B12597C609B1}" destId="{F390B6C6-4FB4-495C-9EBC-795F99EC39EB}" srcOrd="4" destOrd="0" presId="urn:microsoft.com/office/officeart/2005/8/layout/hierarchy3"/>
    <dgm:cxn modelId="{5803334C-C2EF-4A08-B09A-88403C8BEC54}" type="presParOf" srcId="{5EEC81AA-2EF4-4F31-B188-B12597C609B1}" destId="{4FE8FD7B-29E7-4EC1-A540-06A972142E3A}" srcOrd="5" destOrd="0" presId="urn:microsoft.com/office/officeart/2005/8/layout/hierarchy3"/>
    <dgm:cxn modelId="{B0DB5D10-9E42-4A46-A580-7807A18B91F8}" type="presParOf" srcId="{AF8A13C9-1ECD-4E5C-92D2-D67FE65064E7}" destId="{4E81184D-C1F7-47F2-A444-041A995B97AC}" srcOrd="2" destOrd="0" presId="urn:microsoft.com/office/officeart/2005/8/layout/hierarchy3"/>
    <dgm:cxn modelId="{160CF515-A968-461E-A1F4-7CD259E14BA9}" type="presParOf" srcId="{4E81184D-C1F7-47F2-A444-041A995B97AC}" destId="{9ABA9FCD-55FA-4F69-ACFF-18261854B2EE}" srcOrd="0" destOrd="0" presId="urn:microsoft.com/office/officeart/2005/8/layout/hierarchy3"/>
    <dgm:cxn modelId="{A6A511A1-3922-4240-88A7-4EC55AB1F5B2}" type="presParOf" srcId="{9ABA9FCD-55FA-4F69-ACFF-18261854B2EE}" destId="{CBE83A17-BAE6-42B2-ACC0-0B8A108D4FED}" srcOrd="0" destOrd="0" presId="urn:microsoft.com/office/officeart/2005/8/layout/hierarchy3"/>
    <dgm:cxn modelId="{12A6BC36-5781-4560-850D-43C5849AC843}" type="presParOf" srcId="{9ABA9FCD-55FA-4F69-ACFF-18261854B2EE}" destId="{2CA0B8A4-BDD3-4BD3-A6FC-2E3DE6A18DE1}" srcOrd="1" destOrd="0" presId="urn:microsoft.com/office/officeart/2005/8/layout/hierarchy3"/>
    <dgm:cxn modelId="{7AEF4FAE-C14C-4371-A49A-F6819FA2FD10}" type="presParOf" srcId="{4E81184D-C1F7-47F2-A444-041A995B97AC}" destId="{5B07334E-84DA-48E1-8D95-7FAD0C6F8580}" srcOrd="1" destOrd="0" presId="urn:microsoft.com/office/officeart/2005/8/layout/hierarchy3"/>
    <dgm:cxn modelId="{E5B1C094-FDED-4BF9-9801-1A69CE43F508}" type="presParOf" srcId="{5B07334E-84DA-48E1-8D95-7FAD0C6F8580}" destId="{D21420FB-A6F0-45EE-9ACB-B96E59A2D190}" srcOrd="0" destOrd="0" presId="urn:microsoft.com/office/officeart/2005/8/layout/hierarchy3"/>
    <dgm:cxn modelId="{712F1BB7-51CB-4C72-BACD-E2A691EE82EF}" type="presParOf" srcId="{5B07334E-84DA-48E1-8D95-7FAD0C6F8580}" destId="{50AB0067-6B60-4285-BE2E-5897C3557AC5}" srcOrd="1" destOrd="0" presId="urn:microsoft.com/office/officeart/2005/8/layout/hierarchy3"/>
    <dgm:cxn modelId="{BDAF330B-C846-41DC-BECD-11069B4C2926}" type="presParOf" srcId="{5B07334E-84DA-48E1-8D95-7FAD0C6F8580}" destId="{872EE92F-96DF-4B31-AFF8-220EBB14B901}" srcOrd="2" destOrd="0" presId="urn:microsoft.com/office/officeart/2005/8/layout/hierarchy3"/>
    <dgm:cxn modelId="{225922A7-57BC-4E72-AE5A-CD4B375ABB63}" type="presParOf" srcId="{5B07334E-84DA-48E1-8D95-7FAD0C6F8580}" destId="{619547D2-38F2-48CC-87D9-B6B8DA70FB19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A1E65-9091-4531-AF8E-083FC54B9070}" type="datetimeFigureOut">
              <a:rPr lang="es-AR" smtClean="0"/>
              <a:pPr/>
              <a:t>11/03/2011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F078F-B1CC-42EE-941B-331C7F29C3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519B7-BA7F-4AAD-A13B-7E4F01A38388}" type="slidenum">
              <a:rPr lang="es-AR" smtClean="0"/>
              <a:pPr/>
              <a:t>14</a:t>
            </a:fld>
            <a:endParaRPr lang="es-A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15</a:t>
            </a:fld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16</a:t>
            </a:fld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17</a:t>
            </a:fld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56FD9-CF18-4E02-B5FE-AEE800D9DFDA}" type="slidenum">
              <a:rPr lang="es-AR" smtClean="0"/>
              <a:pPr>
                <a:defRPr/>
              </a:pPr>
              <a:t>18</a:t>
            </a:fld>
            <a:endParaRPr lang="es-A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992A-3460-4150-9D11-0D5E32C78580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20</a:t>
            </a:fld>
            <a:endParaRPr lang="es-A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21</a:t>
            </a:fld>
            <a:endParaRPr lang="es-A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22</a:t>
            </a:fld>
            <a:endParaRPr lang="es-A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23</a:t>
            </a:fld>
            <a:endParaRPr lang="es-A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837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B825C-3118-4821-9B4B-4A25AD421FF6}" type="slidenum">
              <a:rPr lang="es-AR" smtClean="0"/>
              <a:pPr/>
              <a:t>24</a:t>
            </a:fld>
            <a:endParaRPr lang="es-A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25</a:t>
            </a:fld>
            <a:endParaRPr lang="es-A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26</a:t>
            </a:fld>
            <a:endParaRPr lang="es-A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56FD9-CF18-4E02-B5FE-AEE800D9DFDA}" type="slidenum">
              <a:rPr lang="es-AR" smtClean="0"/>
              <a:pPr>
                <a:defRPr/>
              </a:pPr>
              <a:t>27</a:t>
            </a:fld>
            <a:endParaRPr lang="es-A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28</a:t>
            </a:fld>
            <a:endParaRPr lang="es-A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29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30</a:t>
            </a:fld>
            <a:endParaRPr lang="es-A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31</a:t>
            </a:fld>
            <a:endParaRPr lang="es-A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32</a:t>
            </a:fld>
            <a:endParaRPr lang="es-A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B16E-F443-41DC-A5B9-F754BABDA748}" type="slidenum">
              <a:rPr lang="es-AR" smtClean="0"/>
              <a:t>33</a:t>
            </a:fld>
            <a:endParaRPr lang="es-A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B16E-F443-41DC-A5B9-F754BABDA748}" type="slidenum">
              <a:rPr lang="es-AR" smtClean="0"/>
              <a:t>34</a:t>
            </a:fld>
            <a:endParaRPr lang="es-A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B16E-F443-41DC-A5B9-F754BABDA748}" type="slidenum">
              <a:rPr lang="es-AR" smtClean="0"/>
              <a:t>35</a:t>
            </a:fld>
            <a:endParaRPr lang="es-A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36</a:t>
            </a:fld>
            <a:endParaRPr lang="es-A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37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078F-B1CC-42EE-941B-331C7F29C392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9F5-61F6-4A53-9CE4-E1E0CC60697D}" type="datetimeFigureOut">
              <a:rPr lang="es-AR" smtClean="0"/>
              <a:pPr/>
              <a:t>11/03/2011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7AF-F19B-4D70-86C5-B6D30F6474D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9F5-61F6-4A53-9CE4-E1E0CC60697D}" type="datetimeFigureOut">
              <a:rPr lang="es-AR" smtClean="0"/>
              <a:pPr/>
              <a:t>11/03/2011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7AF-F19B-4D70-86C5-B6D30F6474D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9F5-61F6-4A53-9CE4-E1E0CC60697D}" type="datetimeFigureOut">
              <a:rPr lang="es-AR" smtClean="0"/>
              <a:pPr/>
              <a:t>11/03/2011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7AF-F19B-4D70-86C5-B6D30F6474D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9F5-61F6-4A53-9CE4-E1E0CC60697D}" type="datetimeFigureOut">
              <a:rPr lang="es-AR" smtClean="0"/>
              <a:pPr/>
              <a:t>11/03/2011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7AF-F19B-4D70-86C5-B6D30F6474D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9F5-61F6-4A53-9CE4-E1E0CC60697D}" type="datetimeFigureOut">
              <a:rPr lang="es-AR" smtClean="0"/>
              <a:pPr/>
              <a:t>11/03/2011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7AF-F19B-4D70-86C5-B6D30F6474D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9F5-61F6-4A53-9CE4-E1E0CC60697D}" type="datetimeFigureOut">
              <a:rPr lang="es-AR" smtClean="0"/>
              <a:pPr/>
              <a:t>11/03/2011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7AF-F19B-4D70-86C5-B6D30F6474D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9F5-61F6-4A53-9CE4-E1E0CC60697D}" type="datetimeFigureOut">
              <a:rPr lang="es-AR" smtClean="0"/>
              <a:pPr/>
              <a:t>11/03/2011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7AF-F19B-4D70-86C5-B6D30F6474D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9F5-61F6-4A53-9CE4-E1E0CC60697D}" type="datetimeFigureOut">
              <a:rPr lang="es-AR" smtClean="0"/>
              <a:pPr/>
              <a:t>11/03/2011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7AF-F19B-4D70-86C5-B6D30F6474D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9F5-61F6-4A53-9CE4-E1E0CC60697D}" type="datetimeFigureOut">
              <a:rPr lang="es-AR" smtClean="0"/>
              <a:pPr/>
              <a:t>11/03/2011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7AF-F19B-4D70-86C5-B6D30F6474D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9F5-61F6-4A53-9CE4-E1E0CC60697D}" type="datetimeFigureOut">
              <a:rPr lang="es-AR" smtClean="0"/>
              <a:pPr/>
              <a:t>11/03/2011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7AF-F19B-4D70-86C5-B6D30F6474D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79F5-61F6-4A53-9CE4-E1E0CC60697D}" type="datetimeFigureOut">
              <a:rPr lang="es-AR" smtClean="0"/>
              <a:pPr/>
              <a:t>11/03/2011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7AF-F19B-4D70-86C5-B6D30F6474D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79F5-61F6-4A53-9CE4-E1E0CC60697D}" type="datetimeFigureOut">
              <a:rPr lang="es-AR" smtClean="0"/>
              <a:pPr/>
              <a:t>11/03/2011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27AF-F19B-4D70-86C5-B6D30F6474D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-Ro\AppData\Local\Microsoft\Windows\Temporary Internet Files\Content.Outlook\FMP4QBWP\Soja Pioneer 94M80 -20110203-1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41433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Cooper Black" pitchFamily="18" charset="0"/>
              </a:rPr>
              <a:t>De la información a la acción: </a:t>
            </a:r>
            <a:br>
              <a:rPr lang="es-AR" dirty="0" smtClean="0">
                <a:solidFill>
                  <a:schemeClr val="bg1"/>
                </a:solidFill>
                <a:latin typeface="Cooper Black" pitchFamily="18" charset="0"/>
              </a:rPr>
            </a:br>
            <a:r>
              <a:rPr lang="es-AR" dirty="0" smtClean="0">
                <a:solidFill>
                  <a:schemeClr val="bg1"/>
                </a:solidFill>
                <a:latin typeface="Cooper Black" pitchFamily="18" charset="0"/>
              </a:rPr>
              <a:t>“ La experiencia de un productor”</a:t>
            </a:r>
            <a:endParaRPr lang="es-AR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891218"/>
            <a:ext cx="9144000" cy="966782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>
                <a:latin typeface="Cooper Black" pitchFamily="18" charset="0"/>
              </a:rPr>
              <a:t>Jornada Tranqueras abiertas</a:t>
            </a:r>
          </a:p>
          <a:p>
            <a:r>
              <a:rPr lang="es-AR" dirty="0" smtClean="0">
                <a:latin typeface="Cooper Black" pitchFamily="18" charset="0"/>
              </a:rPr>
              <a:t>11 de marzo de 2011</a:t>
            </a:r>
            <a:endParaRPr lang="es-AR" dirty="0">
              <a:latin typeface="Cooper Black" pitchFamily="18" charset="0"/>
            </a:endParaRPr>
          </a:p>
        </p:txBody>
      </p:sp>
      <p:pic>
        <p:nvPicPr>
          <p:cNvPr id="4" name="Picture 2" descr="C:\Users\Mar-Ro\Documents\Empresas\RIDZO\Logo RIDZ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85918" cy="1308934"/>
          </a:xfrm>
          <a:prstGeom prst="rect">
            <a:avLst/>
          </a:prstGeom>
          <a:noFill/>
        </p:spPr>
      </p:pic>
      <p:pic>
        <p:nvPicPr>
          <p:cNvPr id="6" name="Picture 5" descr="C:\Users\Cristian\Desktop\TOBAL\ZO\Logos\logoZOfinalBAJ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0"/>
            <a:ext cx="15716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F 0708 Rotacion.jpg"/>
          <p:cNvPicPr>
            <a:picLocks noGrp="1" noChangeAspect="1"/>
          </p:cNvPicPr>
          <p:nvPr>
            <p:ph idx="1"/>
          </p:nvPr>
        </p:nvPicPr>
        <p:blipFill>
          <a:blip r:embed="rId3"/>
          <a:srcRect b="21711"/>
          <a:stretch>
            <a:fillRect/>
          </a:stretch>
        </p:blipFill>
        <p:spPr>
          <a:xfrm>
            <a:off x="1212868" y="428604"/>
            <a:ext cx="5788024" cy="6237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Reseña histórica de la empresa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1600" b="1" dirty="0" smtClean="0"/>
              <a:t>Década del 90:</a:t>
            </a:r>
            <a:r>
              <a:rPr lang="es-ES" sz="1500" dirty="0" smtClean="0"/>
              <a:t> 100% de la superficie  agrícola en arrendamiento a terceros y 80% de la superficie en ganadería con stock de terceros.</a:t>
            </a:r>
            <a:endParaRPr lang="es-AR" sz="1500" dirty="0" smtClean="0"/>
          </a:p>
          <a:p>
            <a:r>
              <a:rPr lang="es-ES" sz="1600" b="1" dirty="0" smtClean="0"/>
              <a:t>01/02:</a:t>
            </a:r>
            <a:r>
              <a:rPr lang="es-ES" sz="1500" dirty="0" smtClean="0"/>
              <a:t>  Inundación </a:t>
            </a:r>
            <a:r>
              <a:rPr lang="es-ES" sz="1500" dirty="0" err="1" smtClean="0"/>
              <a:t>Nov</a:t>
            </a:r>
            <a:r>
              <a:rPr lang="es-ES" sz="1500" dirty="0" smtClean="0"/>
              <a:t> 2001. Devaluación del $. Ingreso al Crea. Se instala  la siembra directa como sistema de producción.</a:t>
            </a:r>
            <a:endParaRPr lang="es-AR" sz="1500" dirty="0" smtClean="0"/>
          </a:p>
          <a:p>
            <a:r>
              <a:rPr lang="es-ES" sz="1600" b="1" dirty="0" smtClean="0"/>
              <a:t>02/03</a:t>
            </a:r>
            <a:r>
              <a:rPr lang="es-ES" sz="1500" dirty="0" smtClean="0"/>
              <a:t>  Reacción</a:t>
            </a:r>
            <a:r>
              <a:rPr lang="es-ES" sz="1500" dirty="0"/>
              <a:t>: se </a:t>
            </a:r>
            <a:r>
              <a:rPr lang="es-ES" sz="1500" dirty="0" smtClean="0"/>
              <a:t>implantan </a:t>
            </a:r>
            <a:r>
              <a:rPr lang="es-ES" sz="1500" dirty="0"/>
              <a:t>mas pasturas buscando estabilidad en la empresa y se aprovecha precio de entrada a la </a:t>
            </a:r>
            <a:r>
              <a:rPr lang="es-ES" sz="1500" dirty="0" smtClean="0"/>
              <a:t>ganadería </a:t>
            </a:r>
            <a:r>
              <a:rPr lang="es-ES" sz="1500" dirty="0"/>
              <a:t>0.45u$s/kg. (1000vacas + terneros</a:t>
            </a:r>
            <a:r>
              <a:rPr lang="es-ES" sz="1500" dirty="0" smtClean="0"/>
              <a:t>).</a:t>
            </a:r>
          </a:p>
          <a:p>
            <a:r>
              <a:rPr lang="es-ES" sz="1600" b="1" dirty="0" smtClean="0"/>
              <a:t>04/05</a:t>
            </a:r>
            <a:r>
              <a:rPr lang="es-ES" sz="1600" dirty="0" smtClean="0"/>
              <a:t> </a:t>
            </a:r>
            <a:r>
              <a:rPr lang="es-ES" sz="1500" dirty="0" smtClean="0"/>
              <a:t>Se corren las pasturas hacia ambientes inferiores (se comienza con ambientación: mediante imágenes satelitales y conocimiento de campo del productor).</a:t>
            </a:r>
          </a:p>
          <a:p>
            <a:r>
              <a:rPr lang="es-ES" sz="1600" b="1" dirty="0" smtClean="0"/>
              <a:t>05/06</a:t>
            </a:r>
            <a:r>
              <a:rPr lang="es-ES" sz="1600" dirty="0" smtClean="0"/>
              <a:t> </a:t>
            </a:r>
            <a:r>
              <a:rPr lang="es-ES" sz="1500" dirty="0" smtClean="0"/>
              <a:t>1er año que se realiza el total de la superficie agrícola propia por administración.</a:t>
            </a:r>
          </a:p>
          <a:p>
            <a:r>
              <a:rPr lang="es-ES" sz="1500" b="1" dirty="0" smtClean="0"/>
              <a:t>07/08</a:t>
            </a:r>
            <a:r>
              <a:rPr lang="es-ES" sz="1500" dirty="0" smtClean="0"/>
              <a:t>  se queman todas las pasturas para ir a agricultura permanente en todos los ambientes con posibilidades agrícolas, consecuencia de 3 años de MB ganaderos bajos . La hacienda va a un sistema de recría en monte (1 año extra zona) y terminación a corral.</a:t>
            </a:r>
          </a:p>
          <a:p>
            <a:pPr>
              <a:buNone/>
            </a:pPr>
            <a:r>
              <a:rPr lang="es-ES" sz="1500" dirty="0" smtClean="0"/>
              <a:t>	Bajo el concepto de que lotes ganaderos son para ganadería se realizan silos de sorgos en los mismos (autocritica: encasillamiento mental).</a:t>
            </a:r>
          </a:p>
          <a:p>
            <a:r>
              <a:rPr lang="es-ES" sz="1600" b="1" dirty="0" smtClean="0"/>
              <a:t>08/09</a:t>
            </a:r>
            <a:r>
              <a:rPr lang="es-ES" sz="1600" dirty="0" smtClean="0"/>
              <a:t> </a:t>
            </a:r>
            <a:r>
              <a:rPr lang="es-ES" sz="1500" dirty="0" smtClean="0"/>
              <a:t>Evolución mental: los silos se realizan en los mejores ambientes donde la capacidad de generar cobertura es mayor y se afectación al balance de carbono es de menor impacto. (si hay disponibilidad de agua se realizan sobre cultivo de trigo). Comienza ambientación </a:t>
            </a:r>
            <a:r>
              <a:rPr lang="es-ES" sz="1500" dirty="0" err="1" smtClean="0"/>
              <a:t>georeferenciada</a:t>
            </a:r>
            <a:r>
              <a:rPr lang="es-ES" sz="1500" dirty="0" smtClean="0"/>
              <a:t> con aplicación de urea </a:t>
            </a:r>
            <a:r>
              <a:rPr lang="es-ES" sz="1500" dirty="0" smtClean="0"/>
              <a:t>variable (con contratista)</a:t>
            </a:r>
            <a:endParaRPr lang="es-ES" sz="1500" dirty="0" smtClean="0"/>
          </a:p>
          <a:p>
            <a:endParaRPr lang="es-AR" sz="1600" dirty="0" smtClean="0"/>
          </a:p>
          <a:p>
            <a:endParaRPr lang="es-AR" sz="1600" dirty="0" smtClean="0"/>
          </a:p>
          <a:p>
            <a:endParaRPr lang="es-AR" sz="1500" dirty="0" smtClean="0"/>
          </a:p>
          <a:p>
            <a:endParaRPr lang="es-AR" sz="1500" dirty="0" smtClean="0"/>
          </a:p>
          <a:p>
            <a:endParaRPr lang="es-AR" sz="1500" dirty="0"/>
          </a:p>
          <a:p>
            <a:endParaRPr lang="es-A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F 0809 Rotacion.jpg"/>
          <p:cNvPicPr>
            <a:picLocks noGrp="1" noChangeAspect="1"/>
          </p:cNvPicPr>
          <p:nvPr>
            <p:ph idx="1"/>
          </p:nvPr>
        </p:nvPicPr>
        <p:blipFill>
          <a:blip r:embed="rId3"/>
          <a:srcRect b="12241"/>
          <a:stretch>
            <a:fillRect/>
          </a:stretch>
        </p:blipFill>
        <p:spPr>
          <a:xfrm>
            <a:off x="1500166" y="1071545"/>
            <a:ext cx="5001633" cy="6041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Reseña histórica de la empresa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1700" b="1" dirty="0" smtClean="0"/>
              <a:t>Década del 90:</a:t>
            </a:r>
            <a:r>
              <a:rPr lang="es-ES" sz="1700" dirty="0" smtClean="0"/>
              <a:t> </a:t>
            </a:r>
            <a:r>
              <a:rPr lang="es-ES" sz="1600" dirty="0" smtClean="0"/>
              <a:t>100% de la superficie  agrícola en arrendamiento a terceros y 80% de la superficie en ganadería con stock de terceros.</a:t>
            </a:r>
            <a:endParaRPr lang="es-AR" sz="1600" dirty="0" smtClean="0"/>
          </a:p>
          <a:p>
            <a:r>
              <a:rPr lang="es-ES" sz="1700" b="1" dirty="0" smtClean="0"/>
              <a:t>01/02</a:t>
            </a:r>
            <a:r>
              <a:rPr lang="es-ES" sz="1600" b="1" dirty="0" smtClean="0"/>
              <a:t>:</a:t>
            </a:r>
            <a:r>
              <a:rPr lang="es-ES" sz="1500" dirty="0" smtClean="0"/>
              <a:t>  </a:t>
            </a:r>
            <a:r>
              <a:rPr lang="es-ES" sz="1600" dirty="0" smtClean="0"/>
              <a:t>Inundación </a:t>
            </a:r>
            <a:r>
              <a:rPr lang="es-ES" sz="1600" dirty="0" err="1" smtClean="0"/>
              <a:t>Nov</a:t>
            </a:r>
            <a:r>
              <a:rPr lang="es-ES" sz="1600" dirty="0" smtClean="0"/>
              <a:t> 2001. Devaluación del $. Ingreso al Crea. Se instala  la siembra directa como sistema de producción.</a:t>
            </a:r>
            <a:endParaRPr lang="es-AR" sz="1600" dirty="0" smtClean="0"/>
          </a:p>
          <a:p>
            <a:r>
              <a:rPr lang="es-ES" sz="1700" b="1" dirty="0" smtClean="0"/>
              <a:t>02/03</a:t>
            </a:r>
            <a:r>
              <a:rPr lang="es-ES" sz="1500" dirty="0" smtClean="0"/>
              <a:t>  </a:t>
            </a:r>
            <a:r>
              <a:rPr lang="es-ES" sz="1600" dirty="0" smtClean="0"/>
              <a:t>Reacción</a:t>
            </a:r>
            <a:r>
              <a:rPr lang="es-ES" sz="1600" dirty="0"/>
              <a:t>: se </a:t>
            </a:r>
            <a:r>
              <a:rPr lang="es-ES" sz="1600" dirty="0" smtClean="0"/>
              <a:t>implantan </a:t>
            </a:r>
            <a:r>
              <a:rPr lang="es-ES" sz="1600" dirty="0"/>
              <a:t>mas pasturas buscando estabilidad en la empresa y se aprovecha precio de entrada a la </a:t>
            </a:r>
            <a:r>
              <a:rPr lang="es-ES" sz="1600" dirty="0" smtClean="0"/>
              <a:t>ganadería </a:t>
            </a:r>
            <a:r>
              <a:rPr lang="es-ES" sz="1600" dirty="0"/>
              <a:t>0.45u$s/kg. (1000vacas + terneros</a:t>
            </a:r>
            <a:r>
              <a:rPr lang="es-ES" sz="1600" dirty="0" smtClean="0"/>
              <a:t>).</a:t>
            </a:r>
          </a:p>
          <a:p>
            <a:r>
              <a:rPr lang="es-ES" sz="1700" b="1" dirty="0" smtClean="0"/>
              <a:t>04/05</a:t>
            </a:r>
            <a:r>
              <a:rPr lang="es-ES" sz="1600" dirty="0" smtClean="0"/>
              <a:t> Se corren las pasturas hacia ambientes inferiores (se comienza con ambientación: mediante imágenes satelitales y conocimiento de campo del productor).</a:t>
            </a:r>
          </a:p>
          <a:p>
            <a:r>
              <a:rPr lang="es-ES" sz="1700" b="1" dirty="0" smtClean="0"/>
              <a:t>05/06</a:t>
            </a:r>
            <a:r>
              <a:rPr lang="es-ES" sz="1600" dirty="0" smtClean="0"/>
              <a:t> 1er año que se realiza el total de la superficie agrícola propia por administración.</a:t>
            </a:r>
          </a:p>
          <a:p>
            <a:r>
              <a:rPr lang="es-ES" sz="1700" b="1" dirty="0" smtClean="0"/>
              <a:t>07/08</a:t>
            </a:r>
            <a:r>
              <a:rPr lang="es-ES" sz="1600" dirty="0" smtClean="0"/>
              <a:t>  se queman todas las pasturas para ir a agricultura permanente en todos los ambientes con posibilidades agrícolas, consecuencia de 3 años de MB ganaderos bajos . La hacienda va a un sistema de recría en monte (1 año extra zona) y terminación a corral.</a:t>
            </a:r>
          </a:p>
          <a:p>
            <a:pPr>
              <a:buNone/>
            </a:pPr>
            <a:r>
              <a:rPr lang="es-ES" sz="1600" dirty="0"/>
              <a:t>	</a:t>
            </a:r>
            <a:r>
              <a:rPr lang="es-ES" sz="1600" dirty="0" smtClean="0"/>
              <a:t>Bajo el concepto de que lotes ganaderos son para ganadería se realizan silos de sorgos en los mismos (autocritica: encasillamiento mental).</a:t>
            </a:r>
          </a:p>
          <a:p>
            <a:r>
              <a:rPr lang="es-ES" sz="1700" b="1" dirty="0" smtClean="0"/>
              <a:t>08/09</a:t>
            </a:r>
            <a:r>
              <a:rPr lang="es-ES" sz="1700" dirty="0" smtClean="0"/>
              <a:t> </a:t>
            </a:r>
            <a:r>
              <a:rPr lang="es-ES" sz="1600" dirty="0" smtClean="0"/>
              <a:t>Evolución mental: los silos se realizan en los mejores ambientes donde la capacidad de generar cobertura es mayor y se afectación al balance de carbono es de menor impacto. (si hay disponibilidad de agua se realizan sobre cultivo de trigo). Comienza ambientación </a:t>
            </a:r>
            <a:r>
              <a:rPr lang="es-ES" sz="1600" dirty="0" err="1" smtClean="0"/>
              <a:t>georeferenciada</a:t>
            </a:r>
            <a:r>
              <a:rPr lang="es-ES" sz="1600" dirty="0" smtClean="0"/>
              <a:t> con aplicación de urea variable.</a:t>
            </a:r>
          </a:p>
          <a:p>
            <a:r>
              <a:rPr lang="es-ES" sz="1700" b="1" dirty="0" smtClean="0"/>
              <a:t>09/10</a:t>
            </a:r>
            <a:r>
              <a:rPr lang="es-ES" sz="1600" dirty="0" smtClean="0"/>
              <a:t> Revaluación de la  hacienda, reducción de stock en monte y comienzo de recría a corral </a:t>
            </a:r>
            <a:r>
              <a:rPr lang="es-ES" sz="1600" dirty="0" smtClean="0"/>
              <a:t> con necesidad de mas </a:t>
            </a:r>
            <a:r>
              <a:rPr lang="es-ES" sz="1600" dirty="0" err="1" smtClean="0"/>
              <a:t>silaje</a:t>
            </a:r>
            <a:r>
              <a:rPr lang="es-ES" sz="1600" dirty="0" smtClean="0"/>
              <a:t> </a:t>
            </a:r>
            <a:r>
              <a:rPr lang="es-ES" sz="1600" dirty="0" smtClean="0"/>
              <a:t>(de negocio de tenencia a negocio productivo).</a:t>
            </a:r>
            <a:endParaRPr lang="es-AR" sz="1600" dirty="0" smtClean="0"/>
          </a:p>
          <a:p>
            <a:endParaRPr lang="es-AR" sz="1600" dirty="0" smtClean="0"/>
          </a:p>
          <a:p>
            <a:endParaRPr lang="es-AR" sz="1600" dirty="0" smtClean="0"/>
          </a:p>
          <a:p>
            <a:endParaRPr lang="es-AR" sz="1500" dirty="0" smtClean="0"/>
          </a:p>
          <a:p>
            <a:endParaRPr lang="es-AR" sz="1500" dirty="0" smtClean="0"/>
          </a:p>
          <a:p>
            <a:endParaRPr lang="es-AR" sz="1500" dirty="0"/>
          </a:p>
          <a:p>
            <a:endParaRPr lang="es-A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04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2800" b="1" smtClean="0"/>
              <a:t>Cultivos 09/10</a:t>
            </a:r>
          </a:p>
        </p:txBody>
      </p:sp>
      <p:pic>
        <p:nvPicPr>
          <p:cNvPr id="40962" name="Imagen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8553" t="18520" r="37595" b="6808"/>
          <a:stretch>
            <a:fillRect/>
          </a:stretch>
        </p:blipFill>
        <p:spPr>
          <a:xfrm>
            <a:off x="5111750" y="476250"/>
            <a:ext cx="4032250" cy="63817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9985" t="23473" r="29919" b="8273"/>
          <a:stretch>
            <a:fillRect/>
          </a:stretch>
        </p:blipFill>
        <p:spPr bwMode="auto">
          <a:xfrm>
            <a:off x="0" y="476250"/>
            <a:ext cx="4824413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Reseña histórica de la empresa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Autofit/>
          </a:bodyPr>
          <a:lstStyle/>
          <a:p>
            <a:r>
              <a:rPr lang="es-ES" sz="1500" b="1" dirty="0" smtClean="0"/>
              <a:t>Década del 90:</a:t>
            </a:r>
            <a:r>
              <a:rPr lang="es-ES" sz="1500" dirty="0" smtClean="0"/>
              <a:t> 100% de la superficie  agrícola en arrendamiento a terceros y 80% de la superficie en ganadería con stock de terceros.</a:t>
            </a:r>
            <a:endParaRPr lang="es-AR" sz="1500" dirty="0" smtClean="0"/>
          </a:p>
          <a:p>
            <a:r>
              <a:rPr lang="es-ES" sz="1500" b="1" dirty="0" smtClean="0"/>
              <a:t>01/02:</a:t>
            </a:r>
            <a:r>
              <a:rPr lang="es-ES" sz="1500" dirty="0" smtClean="0"/>
              <a:t>  Inundación </a:t>
            </a:r>
            <a:r>
              <a:rPr lang="es-ES" sz="1500" dirty="0" err="1" smtClean="0"/>
              <a:t>Nov</a:t>
            </a:r>
            <a:r>
              <a:rPr lang="es-ES" sz="1500" dirty="0" smtClean="0"/>
              <a:t> 2001. Devaluación del $. Ingreso al Crea. Se instala  la siembra directa como sistema de producción.</a:t>
            </a:r>
            <a:endParaRPr lang="es-AR" sz="1500" dirty="0" smtClean="0"/>
          </a:p>
          <a:p>
            <a:r>
              <a:rPr lang="es-ES" sz="1500" b="1" dirty="0" smtClean="0"/>
              <a:t>02/03</a:t>
            </a:r>
            <a:r>
              <a:rPr lang="es-ES" sz="1500" dirty="0" smtClean="0"/>
              <a:t>  Reacción</a:t>
            </a:r>
            <a:r>
              <a:rPr lang="es-ES" sz="1500" dirty="0"/>
              <a:t>: se </a:t>
            </a:r>
            <a:r>
              <a:rPr lang="es-ES" sz="1500" dirty="0" smtClean="0"/>
              <a:t>implantan </a:t>
            </a:r>
            <a:r>
              <a:rPr lang="es-ES" sz="1500" dirty="0"/>
              <a:t>mas pasturas buscando estabilidad en la empresa y se aprovecha precio de entrada a la </a:t>
            </a:r>
            <a:r>
              <a:rPr lang="es-ES" sz="1500" dirty="0" smtClean="0"/>
              <a:t>ganadería </a:t>
            </a:r>
            <a:r>
              <a:rPr lang="es-ES" sz="1500" dirty="0"/>
              <a:t>0.45u$s/kg. (1000vacas + terneros</a:t>
            </a:r>
            <a:r>
              <a:rPr lang="es-ES" sz="1500" dirty="0" smtClean="0"/>
              <a:t>).</a:t>
            </a:r>
          </a:p>
          <a:p>
            <a:r>
              <a:rPr lang="es-ES" sz="1500" b="1" dirty="0" smtClean="0"/>
              <a:t>04/05</a:t>
            </a:r>
            <a:r>
              <a:rPr lang="es-ES" sz="1500" dirty="0" smtClean="0"/>
              <a:t> Se corren las pasturas hacia ambientes inferiores (se comienza con ambientación: mediante imágenes satelitales y conocimiento de campo del productor).</a:t>
            </a:r>
          </a:p>
          <a:p>
            <a:r>
              <a:rPr lang="es-ES" sz="1500" b="1" dirty="0" smtClean="0"/>
              <a:t>05/06</a:t>
            </a:r>
            <a:r>
              <a:rPr lang="es-ES" sz="1500" dirty="0" smtClean="0"/>
              <a:t> 1er año que se realiza el total de la superficie agrícola propia por administración.</a:t>
            </a:r>
          </a:p>
          <a:p>
            <a:r>
              <a:rPr lang="es-ES" sz="1500" b="1" dirty="0" smtClean="0"/>
              <a:t>07/08</a:t>
            </a:r>
            <a:r>
              <a:rPr lang="es-ES" sz="1500" dirty="0" smtClean="0"/>
              <a:t>  se queman todas las pasturas para ir a agricultura permanente en todos los ambientes con posibilidades agrícolas, consecuencia de 3 años de MB ganaderos bajos . La hacienda va a un sistema de recría en monte (1 año extra zona) y terminación a corral.</a:t>
            </a:r>
          </a:p>
          <a:p>
            <a:pPr>
              <a:buNone/>
            </a:pPr>
            <a:r>
              <a:rPr lang="es-ES" sz="1500" dirty="0"/>
              <a:t>	</a:t>
            </a:r>
            <a:r>
              <a:rPr lang="es-ES" sz="1500" dirty="0" smtClean="0"/>
              <a:t>Bajo el concepto de que lotes ganaderos son para ganadería se realizan silos de sorgos en los mismos (autocritica: encasillamiento mental).</a:t>
            </a:r>
          </a:p>
          <a:p>
            <a:r>
              <a:rPr lang="es-ES" sz="1500" b="1" dirty="0" smtClean="0"/>
              <a:t>08/09</a:t>
            </a:r>
            <a:r>
              <a:rPr lang="es-ES" sz="1500" dirty="0" smtClean="0"/>
              <a:t> Evolución mental: los silos se realizan en los mejores ambientes donde la capacidad de generar cobertura es mayor y se afectación al balance de carbono es de menor impacto. (si hay disponibilidad de agua se realizan sobre cultivo de trigo). Comienza ambientación </a:t>
            </a:r>
            <a:r>
              <a:rPr lang="es-ES" sz="1500" dirty="0" err="1" smtClean="0"/>
              <a:t>georeferenciada</a:t>
            </a:r>
            <a:r>
              <a:rPr lang="es-ES" sz="1500" dirty="0" smtClean="0"/>
              <a:t> con aplicación de urea variable.</a:t>
            </a:r>
          </a:p>
          <a:p>
            <a:r>
              <a:rPr lang="es-ES" sz="1500" b="1" dirty="0" smtClean="0"/>
              <a:t>09/10</a:t>
            </a:r>
            <a:r>
              <a:rPr lang="es-ES" sz="1500" dirty="0" smtClean="0"/>
              <a:t> Revaluación de la  hacienda, reducción de stock en monte y comienzo de recría a corral  (de negocio de tenencia a negocio productivo).</a:t>
            </a:r>
          </a:p>
          <a:p>
            <a:r>
              <a:rPr lang="pt-BR" sz="1500" dirty="0" smtClean="0"/>
              <a:t>1</a:t>
            </a:r>
            <a:r>
              <a:rPr lang="pt-BR" sz="1500" b="1" dirty="0" smtClean="0"/>
              <a:t>0/11</a:t>
            </a:r>
            <a:r>
              <a:rPr lang="pt-BR" sz="1500" dirty="0" smtClean="0"/>
              <a:t> </a:t>
            </a:r>
            <a:r>
              <a:rPr lang="pt-BR" sz="1500" dirty="0" err="1" smtClean="0"/>
              <a:t>Ganadería</a:t>
            </a:r>
            <a:r>
              <a:rPr lang="pt-BR" sz="1500" dirty="0" smtClean="0"/>
              <a:t> 100% a </a:t>
            </a:r>
            <a:r>
              <a:rPr lang="pt-BR" sz="1500" dirty="0" err="1" smtClean="0"/>
              <a:t>corral</a:t>
            </a:r>
            <a:r>
              <a:rPr lang="pt-BR" sz="1500" dirty="0" smtClean="0"/>
              <a:t>, desde recria a gordo. </a:t>
            </a:r>
            <a:r>
              <a:rPr lang="es-ES" sz="1500" dirty="0" smtClean="0"/>
              <a:t>Siembra variable y fertilización variable.</a:t>
            </a:r>
            <a:endParaRPr lang="es-AR" sz="1500" dirty="0" smtClean="0"/>
          </a:p>
          <a:p>
            <a:endParaRPr lang="es-AR" sz="1500" dirty="0" smtClean="0"/>
          </a:p>
          <a:p>
            <a:endParaRPr lang="es-AR" sz="1500" dirty="0" smtClean="0"/>
          </a:p>
          <a:p>
            <a:endParaRPr lang="es-AR" sz="1500" dirty="0" smtClean="0"/>
          </a:p>
          <a:p>
            <a:endParaRPr lang="es-AR" sz="1500" dirty="0" smtClean="0"/>
          </a:p>
          <a:p>
            <a:endParaRPr lang="es-AR" sz="1500" dirty="0" smtClean="0"/>
          </a:p>
          <a:p>
            <a:endParaRPr lang="es-AR" sz="1500" dirty="0"/>
          </a:p>
          <a:p>
            <a:endParaRPr lang="es-A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dirty="0" smtClean="0"/>
              <a:t>Como estamos trabajando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2500298" y="6273225"/>
            <a:ext cx="4344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 smtClean="0"/>
              <a:t>www.ridzo.blogspot.com</a:t>
            </a:r>
            <a:endParaRPr lang="es-A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50969"/>
            <a:ext cx="8224837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7863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AR" b="1" dirty="0" smtClean="0"/>
              <a:t>Diagnóstico</a:t>
            </a:r>
          </a:p>
          <a:p>
            <a:pPr lvl="0"/>
            <a:r>
              <a:rPr lang="es-AR" dirty="0"/>
              <a:t> </a:t>
            </a:r>
            <a:r>
              <a:rPr lang="es-ES" sz="2800" dirty="0" smtClean="0"/>
              <a:t>Mapa </a:t>
            </a:r>
            <a:r>
              <a:rPr lang="es-ES" sz="2800" dirty="0"/>
              <a:t>de ambientes de factores permanentes </a:t>
            </a:r>
            <a:endParaRPr lang="es-ES" sz="2800" dirty="0" smtClean="0"/>
          </a:p>
          <a:p>
            <a:pPr lvl="0"/>
            <a:endParaRPr lang="es-ES" sz="2800" dirty="0"/>
          </a:p>
          <a:p>
            <a:pPr lvl="0"/>
            <a:endParaRPr lang="es-ES" sz="2800" dirty="0" smtClean="0"/>
          </a:p>
          <a:p>
            <a:pPr lvl="0"/>
            <a:endParaRPr lang="es-ES" sz="2800" dirty="0"/>
          </a:p>
          <a:p>
            <a:pPr lvl="0"/>
            <a:endParaRPr lang="es-ES" sz="2800" dirty="0" smtClean="0"/>
          </a:p>
          <a:p>
            <a:pPr lvl="0"/>
            <a:endParaRPr lang="es-ES" sz="2800" dirty="0"/>
          </a:p>
          <a:p>
            <a:pPr lvl="0"/>
            <a:endParaRPr lang="es-AR" sz="2800" dirty="0"/>
          </a:p>
          <a:p>
            <a:pPr lvl="0"/>
            <a:r>
              <a:rPr lang="es-ES" sz="2800" dirty="0"/>
              <a:t>Estado </a:t>
            </a:r>
            <a:r>
              <a:rPr lang="es-ES" sz="2800" dirty="0" smtClean="0"/>
              <a:t>hídrico </a:t>
            </a:r>
            <a:r>
              <a:rPr lang="es-ES" sz="2800" dirty="0"/>
              <a:t>de </a:t>
            </a:r>
            <a:r>
              <a:rPr lang="es-ES" sz="2800" dirty="0" smtClean="0"/>
              <a:t>suelo </a:t>
            </a:r>
            <a:r>
              <a:rPr lang="es-ES" sz="2000" dirty="0" smtClean="0"/>
              <a:t>(Agua </a:t>
            </a:r>
            <a:r>
              <a:rPr lang="es-ES" sz="2000" dirty="0"/>
              <a:t>disponible para el cultivo= </a:t>
            </a:r>
            <a:r>
              <a:rPr lang="es-ES" sz="2000" dirty="0" smtClean="0"/>
              <a:t>AU 2 </a:t>
            </a:r>
            <a:r>
              <a:rPr lang="es-ES" sz="2000" dirty="0" err="1" smtClean="0"/>
              <a:t>mts</a:t>
            </a:r>
            <a:r>
              <a:rPr lang="es-ES" sz="2000" dirty="0" smtClean="0"/>
              <a:t>+ Napa (3,42 mm/cm). </a:t>
            </a:r>
            <a:endParaRPr lang="es-AR" sz="2000" dirty="0"/>
          </a:p>
          <a:p>
            <a:pPr lvl="0"/>
            <a:r>
              <a:rPr lang="es-ES" sz="2800" dirty="0"/>
              <a:t>Cobertura </a:t>
            </a:r>
            <a:endParaRPr lang="es-AR" sz="2800" dirty="0"/>
          </a:p>
          <a:p>
            <a:pPr lvl="0"/>
            <a:r>
              <a:rPr lang="es-ES" sz="2800" dirty="0"/>
              <a:t>Antecesor</a:t>
            </a:r>
            <a:endParaRPr lang="es-AR" sz="2800" dirty="0"/>
          </a:p>
          <a:p>
            <a:pPr lvl="0"/>
            <a:r>
              <a:rPr lang="es-ES" sz="2800" dirty="0"/>
              <a:t>Banco de malezas.</a:t>
            </a:r>
            <a:endParaRPr lang="es-AR" sz="2800" dirty="0"/>
          </a:p>
          <a:p>
            <a:r>
              <a:rPr lang="es-ES" sz="2800" dirty="0" smtClean="0"/>
              <a:t>Pronostico climático </a:t>
            </a:r>
            <a:endParaRPr lang="es-AR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estamos trabajando</a:t>
            </a:r>
            <a:endParaRPr kumimoji="0" lang="es-A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1428736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latin typeface="Cooper Black" pitchFamily="18" charset="0"/>
              </a:rPr>
              <a:t>DISEÑO DE LA CAMPAÑA</a:t>
            </a:r>
            <a:endParaRPr lang="es-AR" sz="2800" dirty="0">
              <a:latin typeface="Cooper Black" pitchFamily="18" charset="0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00372"/>
            <a:ext cx="628740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500034" y="2071678"/>
            <a:ext cx="678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En la campaña 04-05 se definía la </a:t>
            </a:r>
            <a:r>
              <a:rPr lang="es-ES" dirty="0" smtClean="0"/>
              <a:t>rotación:</a:t>
            </a:r>
            <a:endParaRPr lang="es-AR" dirty="0" smtClean="0"/>
          </a:p>
          <a:p>
            <a:r>
              <a:rPr lang="es-ES" b="1" dirty="0" smtClean="0"/>
              <a:t>Ambientes superiores:</a:t>
            </a:r>
            <a:r>
              <a:rPr lang="es-ES" dirty="0" smtClean="0"/>
              <a:t> Soja, Trigo/Sj2da, Maíz. </a:t>
            </a:r>
            <a:endParaRPr lang="es-AR" dirty="0" smtClean="0"/>
          </a:p>
          <a:p>
            <a:r>
              <a:rPr lang="es-ES" b="1" dirty="0" smtClean="0"/>
              <a:t>Ambientes inferiores</a:t>
            </a:r>
            <a:r>
              <a:rPr lang="es-ES" dirty="0" smtClean="0"/>
              <a:t>:  Pastura, Soja, Soja, Pastura</a:t>
            </a:r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b="1" smtClean="0"/>
              <a:t>Elección de cultivo.</a:t>
            </a:r>
            <a:r>
              <a:rPr lang="es-ES" sz="4000" b="1" smtClean="0"/>
              <a:t> </a:t>
            </a:r>
            <a:br>
              <a:rPr lang="es-ES" sz="4000" b="1" smtClean="0"/>
            </a:br>
            <a:r>
              <a:rPr lang="es-ES" sz="4000" b="1" smtClean="0">
                <a:solidFill>
                  <a:srgbClr val="18F65D"/>
                </a:solidFill>
              </a:rPr>
              <a:t>Plan Estratégico Anual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000" smtClean="0"/>
              <a:t>El responsable técnico arma una rotación orientativa según diagnostico</a:t>
            </a:r>
          </a:p>
          <a:p>
            <a:r>
              <a:rPr lang="es-ES" sz="2800" b="1" smtClean="0">
                <a:solidFill>
                  <a:srgbClr val="FF0000"/>
                </a:solidFill>
              </a:rPr>
              <a:t>En el diseño de campaña intervienen:</a:t>
            </a:r>
            <a:r>
              <a:rPr lang="es-ES" sz="2000" smtClean="0">
                <a:solidFill>
                  <a:srgbClr val="FF0000"/>
                </a:solidFill>
              </a:rPr>
              <a:t> </a:t>
            </a:r>
          </a:p>
          <a:p>
            <a:r>
              <a:rPr lang="es-ES" sz="2000" smtClean="0"/>
              <a:t>Gerente General y Agrícola (Lic.Bernard Courreges): aporta conocimiento y compatibiliza intereses particulares de cada sector.</a:t>
            </a:r>
          </a:p>
          <a:p>
            <a:r>
              <a:rPr lang="es-ES" sz="2000" smtClean="0"/>
              <a:t>Gerente General y Ganadero (Ing.Pierre Courreges) : aporta una visión macro.</a:t>
            </a:r>
          </a:p>
          <a:p>
            <a:r>
              <a:rPr lang="es-ES" sz="2000" smtClean="0"/>
              <a:t>Asesor Crea (Ing.Roland Graham): aporta una visión macro. Trae información y experiencias, nos conoce y sabe nuestras debilidades y fortalezas</a:t>
            </a:r>
          </a:p>
          <a:p>
            <a:r>
              <a:rPr lang="es-ES" sz="2000" smtClean="0"/>
              <a:t>Responsable técnico: Ing. Guillermo Abadie.: conocimiento detallado del campo.</a:t>
            </a:r>
          </a:p>
          <a:p>
            <a:r>
              <a:rPr lang="es-ES" sz="2000" smtClean="0"/>
              <a:t>Encargado General (Fernando San Juan): logística y ejecución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/>
          <a:srcRect r="45378"/>
          <a:stretch>
            <a:fillRect/>
          </a:stretch>
        </p:blipFill>
        <p:spPr bwMode="auto">
          <a:xfrm>
            <a:off x="142844" y="1643050"/>
            <a:ext cx="3795089" cy="48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l="20260" t="17810" r="30000" b="30476"/>
          <a:stretch>
            <a:fillRect/>
          </a:stretch>
        </p:blipFill>
        <p:spPr>
          <a:xfrm>
            <a:off x="4714876" y="2863897"/>
            <a:ext cx="4000496" cy="3994103"/>
          </a:xfrm>
          <a:prstGeom prst="rect">
            <a:avLst/>
          </a:prstGeom>
          <a:noFill/>
          <a:ln/>
        </p:spPr>
      </p:pic>
      <p:sp>
        <p:nvSpPr>
          <p:cNvPr id="6" name="5 CuadroTexto"/>
          <p:cNvSpPr txBox="1"/>
          <p:nvPr/>
        </p:nvSpPr>
        <p:spPr>
          <a:xfrm>
            <a:off x="0" y="2142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Los mapas de rendimiento permitieron acelerar el proceso de aprendizaje para la toma de decisiones de las campañas futuras</a:t>
            </a:r>
            <a:endParaRPr lang="es-AR" sz="2400" dirty="0"/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1285860"/>
            <a:ext cx="5214942" cy="5207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" sz="2800" dirty="0"/>
              <a:t>Soja 1ra </a:t>
            </a:r>
            <a:r>
              <a:rPr lang="es-ES" sz="2800" dirty="0" err="1"/>
              <a:t>Julmari</a:t>
            </a:r>
            <a:r>
              <a:rPr lang="es-ES" sz="2800" dirty="0"/>
              <a:t> (con y sin cobertura</a:t>
            </a:r>
            <a:r>
              <a:rPr lang="es-ES" sz="2800" dirty="0" smtClean="0"/>
              <a:t>)</a:t>
            </a:r>
            <a:endParaRPr lang="es-ES" sz="2800" dirty="0"/>
          </a:p>
        </p:txBody>
      </p:sp>
      <p:sp>
        <p:nvSpPr>
          <p:cNvPr id="7" name="6 Rectángulo"/>
          <p:cNvSpPr/>
          <p:nvPr/>
        </p:nvSpPr>
        <p:spPr>
          <a:xfrm>
            <a:off x="5143504" y="2428868"/>
            <a:ext cx="3429024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500" dirty="0" smtClean="0">
                <a:solidFill>
                  <a:schemeClr val="tx1"/>
                </a:solidFill>
              </a:rPr>
              <a:t>Uso de fungicidas</a:t>
            </a:r>
            <a:endParaRPr lang="es-AR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Reseña </a:t>
            </a:r>
            <a:r>
              <a:rPr lang="es-ES" dirty="0" smtClean="0"/>
              <a:t>histórica </a:t>
            </a:r>
            <a:r>
              <a:rPr lang="es-ES" dirty="0"/>
              <a:t>de la empresa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b="1" dirty="0" smtClean="0"/>
              <a:t>Década </a:t>
            </a:r>
            <a:r>
              <a:rPr lang="es-ES" sz="1600" b="1" dirty="0"/>
              <a:t>del 90:</a:t>
            </a:r>
            <a:r>
              <a:rPr lang="es-ES" sz="1500" dirty="0"/>
              <a:t> 100% de la superficie  </a:t>
            </a:r>
            <a:r>
              <a:rPr lang="es-ES" sz="1500" dirty="0" smtClean="0"/>
              <a:t>agrícola </a:t>
            </a:r>
            <a:r>
              <a:rPr lang="es-ES" sz="1500" dirty="0"/>
              <a:t>en arrendamiento a terceros y 80% de la superficie en </a:t>
            </a:r>
            <a:r>
              <a:rPr lang="es-ES" sz="1500" dirty="0" smtClean="0"/>
              <a:t>ganadería </a:t>
            </a:r>
            <a:r>
              <a:rPr lang="es-ES" sz="1500" dirty="0"/>
              <a:t>con stock de terceros.</a:t>
            </a:r>
            <a:endParaRPr lang="es-AR" sz="1500" dirty="0"/>
          </a:p>
          <a:p>
            <a:r>
              <a:rPr lang="es-ES" sz="1600" b="1" dirty="0" smtClean="0"/>
              <a:t>01/02:</a:t>
            </a:r>
            <a:r>
              <a:rPr lang="es-ES" sz="1500" dirty="0" smtClean="0"/>
              <a:t>  Inundación </a:t>
            </a:r>
            <a:r>
              <a:rPr lang="es-ES" sz="1500" dirty="0" err="1"/>
              <a:t>Nov</a:t>
            </a:r>
            <a:r>
              <a:rPr lang="es-ES" sz="1500" dirty="0"/>
              <a:t> 2001. </a:t>
            </a:r>
            <a:r>
              <a:rPr lang="es-ES" sz="1500" dirty="0" smtClean="0"/>
              <a:t>Devaluación </a:t>
            </a:r>
            <a:r>
              <a:rPr lang="es-ES" sz="1500" dirty="0"/>
              <a:t>del $. Ingreso al Crea. Se instala  la siembra directa como sistema de producción.</a:t>
            </a:r>
            <a:endParaRPr lang="es-AR" sz="1500" dirty="0"/>
          </a:p>
          <a:p>
            <a:endParaRPr lang="es-A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14290"/>
            <a:ext cx="3500462" cy="1285860"/>
          </a:xfrm>
        </p:spPr>
        <p:txBody>
          <a:bodyPr>
            <a:noAutofit/>
          </a:bodyPr>
          <a:lstStyle/>
          <a:p>
            <a:pPr algn="l"/>
            <a:r>
              <a:rPr lang="es-AR" sz="2000" dirty="0" smtClean="0"/>
              <a:t>El conocimiento de los ambientes y el uso de </a:t>
            </a:r>
            <a:r>
              <a:rPr lang="es-AR" sz="2000" dirty="0" err="1" smtClean="0"/>
              <a:t>freatímetros</a:t>
            </a:r>
            <a:r>
              <a:rPr lang="es-AR" sz="2000" dirty="0" smtClean="0"/>
              <a:t> ayudo a </a:t>
            </a:r>
            <a:r>
              <a:rPr lang="es-AR" sz="2000" b="1" dirty="0" smtClean="0"/>
              <a:t>“afinar el </a:t>
            </a:r>
            <a:r>
              <a:rPr lang="es-AR" sz="2000" b="1" dirty="0" err="1" smtClean="0"/>
              <a:t>lapiz</a:t>
            </a:r>
            <a:r>
              <a:rPr lang="es-AR" sz="2000" b="1" dirty="0" smtClean="0"/>
              <a:t>”</a:t>
            </a:r>
            <a:r>
              <a:rPr lang="es-AR" sz="2000" dirty="0" smtClean="0"/>
              <a:t> año tras año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2971792" cy="757230"/>
          </a:xfrm>
        </p:spPr>
        <p:txBody>
          <a:bodyPr/>
          <a:lstStyle/>
          <a:p>
            <a:r>
              <a:rPr lang="es-AR" dirty="0" err="1" smtClean="0"/>
              <a:t>Freatímetros</a:t>
            </a:r>
            <a:endParaRPr lang="es-AR" dirty="0" smtClean="0"/>
          </a:p>
          <a:p>
            <a:pPr>
              <a:buNone/>
            </a:pPr>
            <a:endParaRPr lang="es-AR" dirty="0"/>
          </a:p>
        </p:txBody>
      </p:sp>
      <p:pic>
        <p:nvPicPr>
          <p:cNvPr id="77826" name="Picture 2" descr="C:\Users\Mar-Ro\AppData\Local\Microsoft\Windows\Temporary Internet Files\Content.Outlook\FMP4QBWP\IMG005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3429000"/>
            <a:ext cx="4064000" cy="32512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286248" y="4643446"/>
            <a:ext cx="3286148" cy="1175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AR" sz="3200" dirty="0" smtClean="0"/>
              <a:t>Calicata BT2 </a:t>
            </a:r>
            <a:r>
              <a:rPr lang="es-AR" sz="3200" dirty="0" err="1" smtClean="0"/>
              <a:t>Tapto</a:t>
            </a:r>
            <a:r>
              <a:rPr lang="es-AR" sz="3200" dirty="0" smtClean="0"/>
              <a:t> con carbonatos)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AR" sz="3200" dirty="0" smtClean="0"/>
          </a:p>
        </p:txBody>
      </p:sp>
      <p:graphicFrame>
        <p:nvGraphicFramePr>
          <p:cNvPr id="6" name="2 Gráfico"/>
          <p:cNvGraphicFramePr>
            <a:graphicFrameLocks/>
          </p:cNvGraphicFramePr>
          <p:nvPr/>
        </p:nvGraphicFramePr>
        <p:xfrm>
          <a:off x="3490898" y="357166"/>
          <a:ext cx="5653102" cy="399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estamos trabajando</a:t>
            </a:r>
          </a:p>
        </p:txBody>
      </p:sp>
      <p:graphicFrame>
        <p:nvGraphicFramePr>
          <p:cNvPr id="81" name="80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000240"/>
          <a:ext cx="86868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0" name="2 Marcador de contenido"/>
          <p:cNvSpPr txBox="1">
            <a:spLocks/>
          </p:cNvSpPr>
          <p:nvPr/>
        </p:nvSpPr>
        <p:spPr>
          <a:xfrm>
            <a:off x="428596" y="1285860"/>
            <a:ext cx="8229600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Elección de cultivos (</a:t>
            </a:r>
            <a:r>
              <a:rPr kumimoji="0" lang="es-A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Macroambiente</a:t>
            </a:r>
            <a:r>
              <a:rPr kumimoji="0" lang="es-A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A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58F87D24-7A0D-4983-8AC3-90059E32B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1727E2AA-A619-455C-B1CE-9C5F63365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6CCE71A3-093E-44AD-B7A4-90407A24E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DD272084-556C-4384-9A2B-DADDFF313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CA456B5E-8BEF-4335-BF8A-6C4189495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dgm id="{9C6B871A-CBE0-4BFF-B600-66C9033F7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1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estamos trabajando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28596" y="1714488"/>
            <a:ext cx="8229600" cy="4883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Estrategia de cultivos (Micro-ambiente)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A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6" y="2714620"/>
            <a:ext cx="870062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3522" y="1357298"/>
            <a:ext cx="88900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7786710" y="235743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 smtClean="0"/>
              <a:t>Maiz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estamos trabajando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28596" y="1714488"/>
            <a:ext cx="8229600" cy="4883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AR" sz="3200" b="1" dirty="0"/>
              <a:t>Estrategia de cultivos (Micro-ambiente)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A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843178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285860"/>
            <a:ext cx="71308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7786710" y="235743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Sorgo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2 Marcador de contenido"/>
          <p:cNvSpPr>
            <a:spLocks noGrp="1"/>
          </p:cNvSpPr>
          <p:nvPr>
            <p:ph idx="1"/>
          </p:nvPr>
        </p:nvSpPr>
        <p:spPr>
          <a:xfrm>
            <a:off x="642938" y="785813"/>
            <a:ext cx="8229600" cy="4525962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s-AR" sz="4800" smtClean="0">
                <a:latin typeface="Cooper Black" pitchFamily="18" charset="0"/>
              </a:rPr>
              <a:t>MUCHAS</a:t>
            </a:r>
            <a:r>
              <a:rPr lang="es-AR" sz="4800" smtClean="0"/>
              <a:t> </a:t>
            </a:r>
            <a:r>
              <a:rPr lang="es-AR" sz="4800" smtClean="0">
                <a:latin typeface="Cooper Black" pitchFamily="18" charset="0"/>
              </a:rPr>
              <a:t>GRACIAS</a:t>
            </a:r>
            <a:r>
              <a:rPr lang="es-AR" sz="4800" smtClean="0"/>
              <a:t>!!!!</a:t>
            </a:r>
          </a:p>
        </p:txBody>
      </p:sp>
      <p:pic>
        <p:nvPicPr>
          <p:cNvPr id="57346" name="Picture 3" descr="IMG00514-20110304-12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estamos trabajando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28596" y="1714488"/>
            <a:ext cx="8229600" cy="4883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AR" sz="3200" b="1" dirty="0"/>
              <a:t>Estrategia de cultivos (Micro-ambiente)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A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2844" y="2285992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Objetivo:</a:t>
            </a:r>
            <a:r>
              <a:rPr lang="es-AR" sz="1600" dirty="0" smtClean="0"/>
              <a:t> ambiente garantizar cierre del surco antes de R3 y lograr 70cm mínimo de altura.  </a:t>
            </a:r>
          </a:p>
          <a:p>
            <a:r>
              <a:rPr lang="es-AR" sz="1600" dirty="0" smtClean="0"/>
              <a:t>Mediante: distanciamiento entre surcos y estructura de planta (Variedad y fecha de siembra)</a:t>
            </a:r>
          </a:p>
          <a:p>
            <a:r>
              <a:rPr lang="es-AR" sz="1600" dirty="0" smtClean="0"/>
              <a:t>Hasta hoy no se hace semilla variable</a:t>
            </a:r>
          </a:p>
          <a:p>
            <a:r>
              <a:rPr lang="es-AR" sz="1600" dirty="0" smtClean="0"/>
              <a:t>Fosforo: con análisis &lt; a 8ppm se fertiliza buscando respuesta económica. &gt; a 8ppm se fertiliza solo campo propio</a:t>
            </a:r>
            <a:endParaRPr lang="es-AR" sz="16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28" y="3571876"/>
            <a:ext cx="88921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203177"/>
            <a:ext cx="738908" cy="7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7786710" y="200024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Soja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estamos trabajando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28596" y="1714488"/>
            <a:ext cx="8229600" cy="4883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AR" sz="3200" b="1" dirty="0"/>
              <a:t>Estrategia de cultivos (Micro-ambiente)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A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04969"/>
            <a:ext cx="8572560" cy="37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2356" y="1142984"/>
            <a:ext cx="901644" cy="14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7786710" y="200024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Trigo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571472" y="92867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8000" b="1" dirty="0" smtClean="0">
                <a:solidFill>
                  <a:schemeClr val="hlink"/>
                </a:solidFill>
              </a:rPr>
              <a:t>Como dijo mi amigo </a:t>
            </a:r>
            <a:r>
              <a:rPr lang="es-ES" sz="8000" b="1" dirty="0" smtClean="0">
                <a:solidFill>
                  <a:schemeClr val="hlink"/>
                </a:solidFill>
              </a:rPr>
              <a:t>“somos </a:t>
            </a:r>
            <a:r>
              <a:rPr lang="es-ES" sz="8000" b="1" dirty="0" smtClean="0">
                <a:solidFill>
                  <a:schemeClr val="hlink"/>
                </a:solidFill>
              </a:rPr>
              <a:t>administradores de </a:t>
            </a:r>
            <a:r>
              <a:rPr lang="es-ES" sz="8000" b="1" dirty="0" smtClean="0">
                <a:solidFill>
                  <a:schemeClr val="hlink"/>
                </a:solidFill>
              </a:rPr>
              <a:t>AGUA”</a:t>
            </a:r>
            <a:endParaRPr lang="es-ES" sz="8000" b="1" dirty="0" smtClean="0">
              <a:solidFill>
                <a:schemeClr val="hlink"/>
              </a:solidFill>
            </a:endParaRPr>
          </a:p>
          <a:p>
            <a:pPr algn="ctr"/>
            <a:endParaRPr lang="es-ES" sz="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AR" dirty="0"/>
              <a:t>Red de intercambio de conocimiento 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-714412" y="1357298"/>
          <a:ext cx="7215238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715008" y="1571612"/>
            <a:ext cx="3428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La realización de ensayos dentro del campo permite mantener un vinculo muy estrecho con la generación de nuevas tecnología </a:t>
            </a:r>
            <a:r>
              <a:rPr lang="es-AR" sz="2000" b="1" dirty="0" smtClean="0">
                <a:sym typeface="Wingdings" pitchFamily="2" charset="2"/>
              </a:rPr>
              <a:t> UNA DE LAS PRINCIPALES FUENTES DE CAPACITACION DE LA EMPRESA!!!!!</a:t>
            </a:r>
          </a:p>
          <a:p>
            <a:r>
              <a:rPr lang="es-AR" sz="2000" b="1" dirty="0" smtClean="0">
                <a:solidFill>
                  <a:srgbClr val="FF0000"/>
                </a:solidFill>
                <a:sym typeface="Wingdings" pitchFamily="2" charset="2"/>
              </a:rPr>
              <a:t>PARTICIPAR</a:t>
            </a:r>
          </a:p>
          <a:p>
            <a:r>
              <a:rPr lang="es-ES_tradnl" sz="2000" b="1" dirty="0" smtClean="0"/>
              <a:t>Es la forma de tener la ultima tecnología en el menor tiempo posible.</a:t>
            </a:r>
          </a:p>
          <a:p>
            <a:r>
              <a:rPr lang="es-ES_tradnl" sz="2000" b="1" dirty="0" smtClean="0"/>
              <a:t>Tenerlas probadas a nivel desarrollo.</a:t>
            </a:r>
          </a:p>
          <a:p>
            <a:r>
              <a:rPr lang="es-ES_tradnl" sz="2000" b="1" dirty="0" smtClean="0"/>
              <a:t>Tomar la ventaja de estar entre los primeros en aplicarla (&gt;productividad)</a:t>
            </a:r>
          </a:p>
          <a:p>
            <a:endParaRPr lang="es-A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86834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AR" sz="4000" dirty="0"/>
              <a:t>El Equipo!!!!</a:t>
            </a: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12 Marcador de contenido"/>
          <p:cNvGraphicFramePr>
            <a:graphicFrameLocks noGrp="1"/>
          </p:cNvGraphicFramePr>
          <p:nvPr>
            <p:ph idx="1"/>
          </p:nvPr>
        </p:nvGraphicFramePr>
        <p:xfrm>
          <a:off x="-714412" y="4017961"/>
          <a:ext cx="10572824" cy="284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3786182" y="3143248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Encargado general</a:t>
            </a:r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>
            <a:off x="1714480" y="2214554"/>
            <a:ext cx="20717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Gerente de agricultura</a:t>
            </a:r>
          </a:p>
          <a:p>
            <a:pPr algn="ctr"/>
            <a:r>
              <a:rPr lang="es-AR" sz="1600" dirty="0" smtClean="0"/>
              <a:t>(Bernard)</a:t>
            </a:r>
            <a:endParaRPr lang="es-AR" sz="1600" dirty="0"/>
          </a:p>
        </p:txBody>
      </p:sp>
      <p:sp>
        <p:nvSpPr>
          <p:cNvPr id="17" name="16 Rectángulo"/>
          <p:cNvSpPr/>
          <p:nvPr/>
        </p:nvSpPr>
        <p:spPr>
          <a:xfrm>
            <a:off x="5857884" y="2214554"/>
            <a:ext cx="20717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Gerente de ganadería </a:t>
            </a:r>
          </a:p>
          <a:p>
            <a:pPr algn="ctr"/>
            <a:r>
              <a:rPr lang="es-AR" sz="1600" dirty="0" smtClean="0"/>
              <a:t>(Pierre)</a:t>
            </a:r>
            <a:endParaRPr lang="es-AR" sz="1600" dirty="0"/>
          </a:p>
        </p:txBody>
      </p:sp>
      <p:sp>
        <p:nvSpPr>
          <p:cNvPr id="18" name="17 Rectángulo"/>
          <p:cNvSpPr/>
          <p:nvPr/>
        </p:nvSpPr>
        <p:spPr>
          <a:xfrm>
            <a:off x="3643306" y="1285860"/>
            <a:ext cx="20717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Gerencia general</a:t>
            </a:r>
          </a:p>
          <a:p>
            <a:pPr algn="ctr"/>
            <a:r>
              <a:rPr lang="es-AR" dirty="0" smtClean="0"/>
              <a:t>(Pierre-Bernard)</a:t>
            </a:r>
            <a:endParaRPr lang="es-AR" dirty="0"/>
          </a:p>
        </p:txBody>
      </p:sp>
      <p:cxnSp>
        <p:nvCxnSpPr>
          <p:cNvPr id="20" name="19 Conector recto"/>
          <p:cNvCxnSpPr>
            <a:stCxn id="18" idx="1"/>
            <a:endCxn id="16" idx="0"/>
          </p:cNvCxnSpPr>
          <p:nvPr/>
        </p:nvCxnSpPr>
        <p:spPr>
          <a:xfrm rot="10800000" flipV="1">
            <a:off x="2750332" y="1643050"/>
            <a:ext cx="892975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18" idx="3"/>
            <a:endCxn id="17" idx="0"/>
          </p:cNvCxnSpPr>
          <p:nvPr/>
        </p:nvCxnSpPr>
        <p:spPr>
          <a:xfrm>
            <a:off x="5715008" y="1643050"/>
            <a:ext cx="1178727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17" idx="2"/>
            <a:endCxn id="14" idx="3"/>
          </p:cNvCxnSpPr>
          <p:nvPr/>
        </p:nvCxnSpPr>
        <p:spPr>
          <a:xfrm rot="5400000">
            <a:off x="6125777" y="2589604"/>
            <a:ext cx="428628" cy="1107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16" idx="2"/>
            <a:endCxn id="14" idx="1"/>
          </p:cNvCxnSpPr>
          <p:nvPr/>
        </p:nvCxnSpPr>
        <p:spPr>
          <a:xfrm rot="16200000" flipH="1">
            <a:off x="3053942" y="2625322"/>
            <a:ext cx="428628" cy="1035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2786050" y="3929066"/>
            <a:ext cx="39290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rot="16200000" flipH="1">
            <a:off x="6608777" y="4037017"/>
            <a:ext cx="284958" cy="7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rot="5400000">
            <a:off x="2643174" y="4000504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Flecha derecha"/>
          <p:cNvSpPr/>
          <p:nvPr/>
        </p:nvSpPr>
        <p:spPr>
          <a:xfrm>
            <a:off x="928662" y="3214686"/>
            <a:ext cx="228601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Dirección Técnica</a:t>
            </a:r>
            <a:endParaRPr lang="es-AR" dirty="0"/>
          </a:p>
        </p:txBody>
      </p:sp>
      <p:cxnSp>
        <p:nvCxnSpPr>
          <p:cNvPr id="48" name="47 Conector recto"/>
          <p:cNvCxnSpPr>
            <a:stCxn id="14" idx="2"/>
          </p:cNvCxnSpPr>
          <p:nvPr/>
        </p:nvCxnSpPr>
        <p:spPr>
          <a:xfrm rot="5400000">
            <a:off x="4572000" y="378619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Rectángulo"/>
          <p:cNvSpPr/>
          <p:nvPr/>
        </p:nvSpPr>
        <p:spPr>
          <a:xfrm>
            <a:off x="4000496" y="2357430"/>
            <a:ext cx="1571636" cy="3571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Asesor CREA</a:t>
            </a:r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5 Marcador de contenido" descr="DF 0102 Rotaci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519884"/>
            <a:ext cx="4572031" cy="62932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Procesos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Reuniones conjuntas para planificación anual</a:t>
            </a:r>
          </a:p>
          <a:p>
            <a:r>
              <a:rPr lang="es-AR" dirty="0" smtClean="0"/>
              <a:t>Dialogo permanente entre los integrantes de la empresa</a:t>
            </a:r>
          </a:p>
          <a:p>
            <a:r>
              <a:rPr lang="es-AR" dirty="0" smtClean="0"/>
              <a:t>Capacitación permanente </a:t>
            </a:r>
            <a:r>
              <a:rPr lang="es-ES_tradnl" dirty="0" smtClean="0"/>
              <a:t>desde los gerentes hasta el cargo de menor rango. </a:t>
            </a:r>
            <a:endParaRPr lang="es-ES_tradnl" dirty="0" smtClean="0"/>
          </a:p>
          <a:p>
            <a:r>
              <a:rPr lang="es-ES_tradnl" dirty="0" smtClean="0"/>
              <a:t>Se </a:t>
            </a:r>
            <a:r>
              <a:rPr lang="es-ES_tradnl" dirty="0" smtClean="0"/>
              <a:t>busca el conocimiento y la motivación. Es una </a:t>
            </a:r>
            <a:r>
              <a:rPr lang="es-ES_tradnl" dirty="0" err="1" smtClean="0"/>
              <a:t>inversion</a:t>
            </a:r>
            <a:r>
              <a:rPr lang="es-ES_tradnl" dirty="0" smtClean="0"/>
              <a:t> de bajo costo y de gran impacto en la renta de la empresa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Buscamos armar relaciones de largo plazo con los contratistas</a:t>
            </a:r>
            <a:endParaRPr lang="es-ES_tradnl" dirty="0" smtClean="0"/>
          </a:p>
          <a:p>
            <a:endParaRPr lang="es-ES_tradnl" dirty="0" smtClean="0"/>
          </a:p>
          <a:p>
            <a:endParaRPr lang="es-AR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6400816" cy="868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Trabajo en Equipo!!!!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2 Gráfico"/>
          <p:cNvGraphicFramePr>
            <a:graphicFrameLocks/>
          </p:cNvGraphicFramePr>
          <p:nvPr/>
        </p:nvGraphicFramePr>
        <p:xfrm>
          <a:off x="757237" y="952500"/>
          <a:ext cx="7629526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2 Gráfico"/>
          <p:cNvGraphicFramePr>
            <a:graphicFrameLocks/>
          </p:cNvGraphicFramePr>
          <p:nvPr/>
        </p:nvGraphicFramePr>
        <p:xfrm>
          <a:off x="938212" y="962025"/>
          <a:ext cx="7267575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82613"/>
            <a:ext cx="89916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82613"/>
            <a:ext cx="89916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82613"/>
            <a:ext cx="89916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dirty="0" smtClean="0"/>
              <a:t> NO se necesitan mapas de rendimientos para hacer agricultura de precisión</a:t>
            </a:r>
          </a:p>
          <a:p>
            <a:r>
              <a:rPr lang="es-AR" dirty="0" smtClean="0"/>
              <a:t>Las relaciones de largo plazo a nivel proveedores y contratistas permiten la incorporación de nuevas tecnologías con mayor facilidad</a:t>
            </a:r>
          </a:p>
          <a:p>
            <a:r>
              <a:rPr lang="es-AR" dirty="0" smtClean="0"/>
              <a:t>Lo importante es pronosticar el agua disponible que tendrá el cultivo</a:t>
            </a:r>
          </a:p>
          <a:p>
            <a:r>
              <a:rPr lang="es-AR" dirty="0" smtClean="0"/>
              <a:t>Los controles deben facilitar la ejecución de las labores </a:t>
            </a:r>
          </a:p>
          <a:p>
            <a:r>
              <a:rPr lang="es-AR" dirty="0" smtClean="0"/>
              <a:t>Los errores sin análisis no permiten superarlos y se repiten en el tiempo </a:t>
            </a:r>
          </a:p>
          <a:p>
            <a:r>
              <a:rPr lang="es-AR" dirty="0" smtClean="0"/>
              <a:t>Certificar ambientación con barreno a campo</a:t>
            </a:r>
          </a:p>
          <a:p>
            <a:r>
              <a:rPr lang="es-AR" dirty="0" smtClean="0"/>
              <a:t>Ir ambientando poco a poco, no desesperarse</a:t>
            </a:r>
            <a:endParaRPr lang="es-AR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643042" y="285728"/>
            <a:ext cx="6400816" cy="868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endParaRPr kumimoji="0" lang="es-A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785794"/>
            <a:ext cx="8229600" cy="452596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s-AR" sz="4800" dirty="0" smtClean="0">
                <a:latin typeface="Cooper Black" pitchFamily="18" charset="0"/>
              </a:rPr>
              <a:t>MUCHAS</a:t>
            </a:r>
            <a:r>
              <a:rPr lang="es-AR" sz="4800" dirty="0" smtClean="0"/>
              <a:t> </a:t>
            </a:r>
            <a:r>
              <a:rPr lang="es-AR" sz="4800" dirty="0" smtClean="0">
                <a:latin typeface="Cooper Black" pitchFamily="18" charset="0"/>
              </a:rPr>
              <a:t>GRACIAS</a:t>
            </a:r>
            <a:r>
              <a:rPr lang="es-AR" sz="4800" dirty="0" smtClean="0"/>
              <a:t>!!!!</a:t>
            </a:r>
            <a:endParaRPr lang="es-A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Reseña histórica de la empresa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b="1" dirty="0" smtClean="0"/>
              <a:t>Década del 90:</a:t>
            </a:r>
            <a:r>
              <a:rPr lang="es-ES" sz="1500" dirty="0" smtClean="0"/>
              <a:t> 100% de la superficie  agrícola en arrendamiento a terceros y 80% de la superficie en ganadería con stock de terceros.</a:t>
            </a:r>
            <a:endParaRPr lang="es-AR" sz="1500" dirty="0" smtClean="0"/>
          </a:p>
          <a:p>
            <a:r>
              <a:rPr lang="es-ES" sz="1600" b="1" dirty="0" smtClean="0"/>
              <a:t>01/02:</a:t>
            </a:r>
            <a:r>
              <a:rPr lang="es-ES" sz="1500" dirty="0" smtClean="0"/>
              <a:t>  Inundación </a:t>
            </a:r>
            <a:r>
              <a:rPr lang="es-ES" sz="1500" dirty="0" err="1" smtClean="0"/>
              <a:t>Nov</a:t>
            </a:r>
            <a:r>
              <a:rPr lang="es-ES" sz="1500" dirty="0" smtClean="0"/>
              <a:t> 2001. Devaluación del $. Ingreso al Crea. Se instala  la siembra directa como sistema de producción.</a:t>
            </a:r>
            <a:endParaRPr lang="es-AR" sz="1500" dirty="0" smtClean="0"/>
          </a:p>
          <a:p>
            <a:r>
              <a:rPr lang="es-ES" sz="1600" b="1" dirty="0" smtClean="0"/>
              <a:t>02/03</a:t>
            </a:r>
            <a:r>
              <a:rPr lang="es-ES" sz="1500" dirty="0" smtClean="0"/>
              <a:t>  Reacción</a:t>
            </a:r>
            <a:r>
              <a:rPr lang="es-ES" sz="1500" dirty="0"/>
              <a:t>: se </a:t>
            </a:r>
            <a:r>
              <a:rPr lang="es-ES" sz="1500" dirty="0" smtClean="0"/>
              <a:t>implantan </a:t>
            </a:r>
            <a:r>
              <a:rPr lang="es-ES" sz="1500" dirty="0"/>
              <a:t>mas pasturas buscando estabilidad en la empresa y se aprovecha precio de entrada a la </a:t>
            </a:r>
            <a:r>
              <a:rPr lang="es-ES" sz="1500" dirty="0" smtClean="0"/>
              <a:t>ganadería </a:t>
            </a:r>
            <a:r>
              <a:rPr lang="es-ES" sz="1500" dirty="0"/>
              <a:t>0.45u$s/kg. (1000vacas + terneros).</a:t>
            </a:r>
            <a:endParaRPr lang="es-AR" sz="1500" dirty="0"/>
          </a:p>
          <a:p>
            <a:endParaRPr lang="es-A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F 0203 Rotaci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225216"/>
            <a:ext cx="4714908" cy="64899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Reseña histórica de la empresa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b="1" dirty="0" smtClean="0"/>
              <a:t>Década del 90:</a:t>
            </a:r>
            <a:r>
              <a:rPr lang="es-ES" sz="1500" dirty="0" smtClean="0"/>
              <a:t> 100% de la superficie  agrícola en arrendamiento a terceros y 80% de la superficie en ganadería con stock de terceros.</a:t>
            </a:r>
            <a:endParaRPr lang="es-AR" sz="1500" dirty="0" smtClean="0"/>
          </a:p>
          <a:p>
            <a:r>
              <a:rPr lang="es-ES" sz="1600" b="1" dirty="0" smtClean="0"/>
              <a:t>01/02:</a:t>
            </a:r>
            <a:r>
              <a:rPr lang="es-ES" sz="1500" dirty="0" smtClean="0"/>
              <a:t>  Inundación </a:t>
            </a:r>
            <a:r>
              <a:rPr lang="es-ES" sz="1500" dirty="0" err="1" smtClean="0"/>
              <a:t>Nov</a:t>
            </a:r>
            <a:r>
              <a:rPr lang="es-ES" sz="1500" dirty="0" smtClean="0"/>
              <a:t> 2001. Devaluación del $. Ingreso al Crea. Se instala  la siembra directa como sistema de producción.</a:t>
            </a:r>
            <a:endParaRPr lang="es-AR" sz="1500" dirty="0" smtClean="0"/>
          </a:p>
          <a:p>
            <a:r>
              <a:rPr lang="es-ES" sz="1600" b="1" dirty="0" smtClean="0"/>
              <a:t>02/03</a:t>
            </a:r>
            <a:r>
              <a:rPr lang="es-ES" sz="1500" dirty="0" smtClean="0"/>
              <a:t>  Reacción</a:t>
            </a:r>
            <a:r>
              <a:rPr lang="es-ES" sz="1500" dirty="0"/>
              <a:t>: se </a:t>
            </a:r>
            <a:r>
              <a:rPr lang="es-ES" sz="1500" dirty="0" smtClean="0"/>
              <a:t>implantan </a:t>
            </a:r>
            <a:r>
              <a:rPr lang="es-ES" sz="1500" dirty="0"/>
              <a:t>mas pasturas buscando estabilidad en la empresa y se aprovecha precio de entrada a la </a:t>
            </a:r>
            <a:r>
              <a:rPr lang="es-ES" sz="1500" dirty="0" smtClean="0"/>
              <a:t>ganadería </a:t>
            </a:r>
            <a:r>
              <a:rPr lang="es-ES" sz="1500" dirty="0"/>
              <a:t>0.45u$s/kg. (1000vacas + terneros</a:t>
            </a:r>
            <a:r>
              <a:rPr lang="es-ES" sz="1500" dirty="0" smtClean="0"/>
              <a:t>).</a:t>
            </a:r>
          </a:p>
          <a:p>
            <a:r>
              <a:rPr lang="es-ES" sz="1600" b="1" dirty="0" smtClean="0"/>
              <a:t>04/05</a:t>
            </a:r>
            <a:r>
              <a:rPr lang="es-ES" sz="1600" dirty="0" smtClean="0"/>
              <a:t> </a:t>
            </a:r>
            <a:r>
              <a:rPr lang="es-ES" sz="1500" dirty="0" smtClean="0"/>
              <a:t>Se corren las pasturas hacia ambientes inferiores (se comienza con ambientación: mediante imágenes satelitales y conocimiento de campo del productor).</a:t>
            </a:r>
            <a:endParaRPr lang="es-AR" sz="1500" dirty="0" smtClean="0"/>
          </a:p>
          <a:p>
            <a:endParaRPr lang="es-AR" sz="1500" dirty="0"/>
          </a:p>
          <a:p>
            <a:endParaRPr lang="es-A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5361" name="Picture 1" descr="C:\Users\Mar-Ro\AppData\Local\Microsoft\Windows\Temporary Internet Files\Content.Outlook\FMP4QBWP\DF 0405 Rotacion simplificado.JPG"/>
          <p:cNvPicPr>
            <a:picLocks noChangeAspect="1" noChangeArrowheads="1"/>
          </p:cNvPicPr>
          <p:nvPr/>
        </p:nvPicPr>
        <p:blipFill>
          <a:blip r:embed="rId3" cstate="print"/>
          <a:srcRect l="3226" t="7256" b="8570"/>
          <a:stretch>
            <a:fillRect/>
          </a:stretch>
        </p:blipFill>
        <p:spPr bwMode="auto">
          <a:xfrm>
            <a:off x="428596" y="1011939"/>
            <a:ext cx="4286280" cy="5131705"/>
          </a:xfrm>
          <a:prstGeom prst="rect">
            <a:avLst/>
          </a:prstGeom>
          <a:noFill/>
        </p:spPr>
      </p:pic>
      <p:pic>
        <p:nvPicPr>
          <p:cNvPr id="10" name="Imagen 1"/>
          <p:cNvPicPr>
            <a:picLocks noChangeAspect="1" noChangeArrowheads="1"/>
          </p:cNvPicPr>
          <p:nvPr/>
        </p:nvPicPr>
        <p:blipFill>
          <a:blip r:embed="rId4"/>
          <a:srcRect l="18553" t="18069" r="37594" b="6997"/>
          <a:stretch>
            <a:fillRect/>
          </a:stretch>
        </p:blipFill>
        <p:spPr bwMode="auto">
          <a:xfrm rot="60000">
            <a:off x="4643438" y="1643050"/>
            <a:ext cx="414340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Hacia el mapa de ambientes actual</a:t>
            </a:r>
            <a:br>
              <a:rPr kumimoji="0" lang="es-E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Reseña histórica de la empresa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b="1" dirty="0" smtClean="0"/>
              <a:t>Década del 90:</a:t>
            </a:r>
            <a:r>
              <a:rPr lang="es-ES" sz="1500" dirty="0" smtClean="0"/>
              <a:t> 100% de la superficie  agrícola en arrendamiento a terceros y 80% de la superficie en ganadería con stock de terceros.</a:t>
            </a:r>
            <a:endParaRPr lang="es-AR" sz="1500" dirty="0" smtClean="0"/>
          </a:p>
          <a:p>
            <a:r>
              <a:rPr lang="es-ES" sz="1600" b="1" dirty="0" smtClean="0"/>
              <a:t>01/02:</a:t>
            </a:r>
            <a:r>
              <a:rPr lang="es-ES" sz="1500" dirty="0" smtClean="0"/>
              <a:t>  Inundación </a:t>
            </a:r>
            <a:r>
              <a:rPr lang="es-ES" sz="1500" dirty="0" err="1" smtClean="0"/>
              <a:t>Nov</a:t>
            </a:r>
            <a:r>
              <a:rPr lang="es-ES" sz="1500" dirty="0" smtClean="0"/>
              <a:t> 2001. Devaluación del $. Ingreso al Crea. Se instala  la siembra directa como sistema de producción.</a:t>
            </a:r>
            <a:endParaRPr lang="es-AR" sz="1500" dirty="0" smtClean="0"/>
          </a:p>
          <a:p>
            <a:r>
              <a:rPr lang="es-ES" sz="1600" b="1" dirty="0" smtClean="0"/>
              <a:t>02/03</a:t>
            </a:r>
            <a:r>
              <a:rPr lang="es-ES" sz="1500" dirty="0" smtClean="0"/>
              <a:t>  Reacción</a:t>
            </a:r>
            <a:r>
              <a:rPr lang="es-ES" sz="1500" dirty="0"/>
              <a:t>: se </a:t>
            </a:r>
            <a:r>
              <a:rPr lang="es-ES" sz="1500" dirty="0" smtClean="0"/>
              <a:t>implantan </a:t>
            </a:r>
            <a:r>
              <a:rPr lang="es-ES" sz="1500" dirty="0"/>
              <a:t>mas pasturas buscando estabilidad en la empresa y se aprovecha precio de entrada a la </a:t>
            </a:r>
            <a:r>
              <a:rPr lang="es-ES" sz="1500" dirty="0" smtClean="0"/>
              <a:t>ganadería </a:t>
            </a:r>
            <a:r>
              <a:rPr lang="es-ES" sz="1500" dirty="0"/>
              <a:t>0.45u$s/kg. (1000vacas + terneros</a:t>
            </a:r>
            <a:r>
              <a:rPr lang="es-ES" sz="1500" dirty="0" smtClean="0"/>
              <a:t>).</a:t>
            </a:r>
          </a:p>
          <a:p>
            <a:r>
              <a:rPr lang="es-ES" sz="1600" b="1" dirty="0" smtClean="0"/>
              <a:t>04/05</a:t>
            </a:r>
            <a:r>
              <a:rPr lang="es-ES" sz="1600" dirty="0" smtClean="0"/>
              <a:t> </a:t>
            </a:r>
            <a:r>
              <a:rPr lang="es-ES" sz="1500" dirty="0" smtClean="0"/>
              <a:t>Se corren las pasturas hacia ambientes inferiores (se comienza con ambientación: mediante imágenes satelitales y conocimiento de campo del productor).</a:t>
            </a:r>
          </a:p>
          <a:p>
            <a:r>
              <a:rPr lang="es-ES" sz="1600" b="1" dirty="0" smtClean="0"/>
              <a:t>05/06</a:t>
            </a:r>
            <a:r>
              <a:rPr lang="es-ES" sz="1600" dirty="0" smtClean="0"/>
              <a:t> </a:t>
            </a:r>
            <a:r>
              <a:rPr lang="es-ES" sz="1500" dirty="0" smtClean="0"/>
              <a:t>1er año que se realiza el total de la superficie agrícola propia por administración.</a:t>
            </a:r>
            <a:endParaRPr lang="es-AR" sz="1500" dirty="0" smtClean="0"/>
          </a:p>
          <a:p>
            <a:endParaRPr lang="es-AR" sz="1500" dirty="0" smtClean="0"/>
          </a:p>
          <a:p>
            <a:endParaRPr lang="es-AR" sz="1500" dirty="0"/>
          </a:p>
          <a:p>
            <a:endParaRPr lang="es-A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Reseña histórica de la empresa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b="1" dirty="0" smtClean="0"/>
              <a:t>Década del 90:</a:t>
            </a:r>
            <a:r>
              <a:rPr lang="es-ES" sz="1500" dirty="0" smtClean="0"/>
              <a:t> 100% de la superficie  agrícola en arrendamiento a terceros y 80% de la superficie en ganadería con stock de terceros.</a:t>
            </a:r>
            <a:endParaRPr lang="es-AR" sz="1500" dirty="0" smtClean="0"/>
          </a:p>
          <a:p>
            <a:r>
              <a:rPr lang="es-ES" sz="1600" b="1" dirty="0" smtClean="0"/>
              <a:t>01/02:</a:t>
            </a:r>
            <a:r>
              <a:rPr lang="es-ES" sz="1500" dirty="0" smtClean="0"/>
              <a:t>  Inundación </a:t>
            </a:r>
            <a:r>
              <a:rPr lang="es-ES" sz="1500" dirty="0" err="1" smtClean="0"/>
              <a:t>Nov</a:t>
            </a:r>
            <a:r>
              <a:rPr lang="es-ES" sz="1500" dirty="0" smtClean="0"/>
              <a:t> 2001. Devaluación del $. Ingreso al Crea. Se instala  la siembra directa como sistema de producción.</a:t>
            </a:r>
            <a:endParaRPr lang="es-AR" sz="1500" dirty="0" smtClean="0"/>
          </a:p>
          <a:p>
            <a:r>
              <a:rPr lang="es-ES" sz="1600" b="1" dirty="0" smtClean="0"/>
              <a:t>02/03</a:t>
            </a:r>
            <a:r>
              <a:rPr lang="es-ES" sz="1500" dirty="0" smtClean="0"/>
              <a:t>  Reacción</a:t>
            </a:r>
            <a:r>
              <a:rPr lang="es-ES" sz="1500" dirty="0"/>
              <a:t>: se </a:t>
            </a:r>
            <a:r>
              <a:rPr lang="es-ES" sz="1500" dirty="0" smtClean="0"/>
              <a:t>implantan </a:t>
            </a:r>
            <a:r>
              <a:rPr lang="es-ES" sz="1500" dirty="0"/>
              <a:t>mas pasturas buscando estabilidad en la empresa y se aprovecha precio de entrada a la </a:t>
            </a:r>
            <a:r>
              <a:rPr lang="es-ES" sz="1500" dirty="0" smtClean="0"/>
              <a:t>ganadería </a:t>
            </a:r>
            <a:r>
              <a:rPr lang="es-ES" sz="1500" dirty="0"/>
              <a:t>0.45u$s/kg. (1000vacas + terneros</a:t>
            </a:r>
            <a:r>
              <a:rPr lang="es-ES" sz="1500" dirty="0" smtClean="0"/>
              <a:t>).</a:t>
            </a:r>
          </a:p>
          <a:p>
            <a:r>
              <a:rPr lang="es-ES" sz="1600" b="1" dirty="0" smtClean="0"/>
              <a:t>04/05</a:t>
            </a:r>
            <a:r>
              <a:rPr lang="es-ES" sz="1600" dirty="0" smtClean="0"/>
              <a:t> </a:t>
            </a:r>
            <a:r>
              <a:rPr lang="es-ES" sz="1500" dirty="0" smtClean="0"/>
              <a:t>Se corren las pasturas hacia ambientes inferiores (se comienza con ambientación: mediante imágenes satelitales y conocimiento de campo del productor).</a:t>
            </a:r>
          </a:p>
          <a:p>
            <a:r>
              <a:rPr lang="es-ES" sz="1600" b="1" dirty="0" smtClean="0"/>
              <a:t>05/06</a:t>
            </a:r>
            <a:r>
              <a:rPr lang="es-ES" sz="1600" dirty="0" smtClean="0"/>
              <a:t> </a:t>
            </a:r>
            <a:r>
              <a:rPr lang="es-ES" sz="1500" dirty="0" smtClean="0"/>
              <a:t>1er año que se realiza el total de la superficie agrícola propia por administración.</a:t>
            </a:r>
          </a:p>
          <a:p>
            <a:r>
              <a:rPr lang="es-ES" sz="1600" b="1" dirty="0" smtClean="0"/>
              <a:t>07/08</a:t>
            </a:r>
            <a:r>
              <a:rPr lang="es-ES" sz="1600" dirty="0" smtClean="0"/>
              <a:t>  </a:t>
            </a:r>
            <a:r>
              <a:rPr lang="es-ES" sz="1500" dirty="0" smtClean="0"/>
              <a:t>se queman todas las pasturas para ir a agricultura permanente en todos los ambientes con posibilidades agrícolas, consecuencia de 3 años de MB ganaderos bajos . La hacienda va a un sistema de recría en monte (1 año extra zona) y terminación a corral.</a:t>
            </a:r>
          </a:p>
          <a:p>
            <a:pPr>
              <a:buNone/>
            </a:pPr>
            <a:r>
              <a:rPr lang="es-ES" sz="1500" dirty="0"/>
              <a:t>	</a:t>
            </a:r>
            <a:r>
              <a:rPr lang="es-ES" sz="1500" dirty="0" smtClean="0"/>
              <a:t>Bajo el concepto de que lotes ganaderos son para ganadería se realizan silos de sorgos en los mismos (autocritica: encasillamiento mental).</a:t>
            </a:r>
            <a:endParaRPr lang="es-AR" sz="1500" dirty="0" smtClean="0"/>
          </a:p>
          <a:p>
            <a:endParaRPr lang="es-AR" sz="1500" dirty="0" smtClean="0"/>
          </a:p>
          <a:p>
            <a:endParaRPr lang="es-AR" sz="1500" dirty="0" smtClean="0"/>
          </a:p>
          <a:p>
            <a:endParaRPr lang="es-AR" sz="1500" dirty="0"/>
          </a:p>
          <a:p>
            <a:endParaRPr lang="es-A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1857</Words>
  <Application>Microsoft Office PowerPoint</Application>
  <PresentationFormat>Presentación en pantalla (4:3)</PresentationFormat>
  <Paragraphs>238</Paragraphs>
  <Slides>37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De la información a la acción:  “ La experiencia de un productor”</vt:lpstr>
      <vt:lpstr>Reseña histórica de la empresa</vt:lpstr>
      <vt:lpstr>Diapositiva 3</vt:lpstr>
      <vt:lpstr>Reseña histórica de la empresa</vt:lpstr>
      <vt:lpstr>Diapositiva 5</vt:lpstr>
      <vt:lpstr>Reseña histórica de la empresa</vt:lpstr>
      <vt:lpstr>Diapositiva 7</vt:lpstr>
      <vt:lpstr>Reseña histórica de la empresa</vt:lpstr>
      <vt:lpstr>Reseña histórica de la empresa</vt:lpstr>
      <vt:lpstr>Diapositiva 10</vt:lpstr>
      <vt:lpstr>Reseña histórica de la empresa</vt:lpstr>
      <vt:lpstr>Diapositiva 12</vt:lpstr>
      <vt:lpstr>Reseña histórica de la empresa</vt:lpstr>
      <vt:lpstr>Cultivos 09/10</vt:lpstr>
      <vt:lpstr>Reseña histórica de la empresa</vt:lpstr>
      <vt:lpstr>Como estamos trabajando</vt:lpstr>
      <vt:lpstr>Diapositiva 17</vt:lpstr>
      <vt:lpstr>Elección de cultivo.  Plan Estratégico Anual</vt:lpstr>
      <vt:lpstr>Soja 1ra Julmari (con y sin cobertura)</vt:lpstr>
      <vt:lpstr>El conocimiento de los ambientes y el uso de freatímetros ayudo a “afinar el lapiz” año tras año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Red de intercambio de conocimiento </vt:lpstr>
      <vt:lpstr>El Equipo!!!!</vt:lpstr>
      <vt:lpstr>Procesos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Martin Miguez</dc:creator>
  <cp:lastModifiedBy>Martin Miguez</cp:lastModifiedBy>
  <cp:revision>18</cp:revision>
  <dcterms:created xsi:type="dcterms:W3CDTF">2011-03-03T21:13:49Z</dcterms:created>
  <dcterms:modified xsi:type="dcterms:W3CDTF">2011-03-11T16:18:54Z</dcterms:modified>
</cp:coreProperties>
</file>