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  <p:sldId id="265" r:id="rId7"/>
    <p:sldId id="262" r:id="rId8"/>
    <p:sldId id="263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5B0E-7FAD-4C0C-9240-2C85EF941EAF}" type="datetimeFigureOut">
              <a:rPr lang="es-ES" smtClean="0"/>
              <a:pPr/>
              <a:t>20/04/2012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25C4B-8C5C-4F94-B6BC-649FFDF6A9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 Redes S.R.L.</a:t>
            </a:r>
            <a:endParaRPr lang="es-E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Ing. Agr. Juan Ignacio Gene (socio)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JAT Cultivos de Invierno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 20-4-12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pic>
        <p:nvPicPr>
          <p:cNvPr id="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 l="7197" t="6545" r="5305" b="4309"/>
          <a:stretch>
            <a:fillRect/>
          </a:stretch>
        </p:blipFill>
        <p:spPr bwMode="auto">
          <a:xfrm>
            <a:off x="7956376" y="5877272"/>
            <a:ext cx="118762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>
                <a:solidFill>
                  <a:srgbClr val="0070C0"/>
                </a:solidFill>
              </a:rPr>
              <a:t>Conclusiones y dudas internas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Que pasara con la comercialización de cebada???</a:t>
            </a:r>
          </a:p>
          <a:p>
            <a:pPr lvl="1"/>
            <a:r>
              <a:rPr lang="es-ES_tradnl" sz="2400" dirty="0" smtClean="0"/>
              <a:t>Condiciones de recibo (pelado)</a:t>
            </a:r>
          </a:p>
          <a:p>
            <a:pPr lvl="1"/>
            <a:r>
              <a:rPr lang="es-ES_tradnl" sz="2400" dirty="0" smtClean="0"/>
              <a:t>Cupos.</a:t>
            </a:r>
          </a:p>
          <a:p>
            <a:pPr lvl="1"/>
            <a:r>
              <a:rPr lang="es-ES_tradnl" sz="2400" dirty="0" smtClean="0"/>
              <a:t>Intención de siembra local muy alta.</a:t>
            </a:r>
          </a:p>
          <a:p>
            <a:r>
              <a:rPr lang="es-ES_tradnl" sz="2400" dirty="0" smtClean="0"/>
              <a:t>Disponibilidad de semilla.</a:t>
            </a:r>
          </a:p>
          <a:p>
            <a:r>
              <a:rPr lang="es-ES_tradnl" sz="2400" dirty="0" smtClean="0"/>
              <a:t>Cual será la estrategia de las </a:t>
            </a:r>
            <a:r>
              <a:rPr lang="es-ES_tradnl" sz="2400" dirty="0" err="1" smtClean="0"/>
              <a:t>malterías</a:t>
            </a:r>
            <a:r>
              <a:rPr lang="es-ES_tradnl" sz="2400" dirty="0" smtClean="0"/>
              <a:t>?</a:t>
            </a:r>
          </a:p>
          <a:p>
            <a:pPr lvl="1"/>
            <a:r>
              <a:rPr lang="es-ES_tradnl" sz="2000" dirty="0" smtClean="0"/>
              <a:t>Todavía no hay contratos propuestos.</a:t>
            </a:r>
          </a:p>
          <a:p>
            <a:r>
              <a:rPr lang="es-ES_tradnl" sz="2400" dirty="0" smtClean="0"/>
              <a:t>Que % de la producción cubrir y como?</a:t>
            </a:r>
          </a:p>
          <a:p>
            <a:pPr lvl="1"/>
            <a:r>
              <a:rPr lang="es-ES_tradnl" sz="2000" dirty="0" smtClean="0"/>
              <a:t>Pocas “opciones” hasta el momento</a:t>
            </a:r>
          </a:p>
          <a:p>
            <a:pPr lvl="1"/>
            <a:r>
              <a:rPr lang="es-ES_tradnl" sz="2000" dirty="0" smtClean="0"/>
              <a:t>Alternativas de Futuro o de </a:t>
            </a:r>
            <a:r>
              <a:rPr lang="es-ES_tradnl" sz="2000" dirty="0" err="1" smtClean="0"/>
              <a:t>Fwd.</a:t>
            </a:r>
            <a:endParaRPr lang="es-ES_tradnl" sz="20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</a:rPr>
              <a:t>Muchas Gracias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info@agroredes.com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pic>
        <p:nvPicPr>
          <p:cNvPr id="7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2" cstate="print"/>
          <a:srcRect l="7197" t="6545" r="5305" b="4309"/>
          <a:stretch>
            <a:fillRect/>
          </a:stretch>
        </p:blipFill>
        <p:spPr bwMode="auto">
          <a:xfrm>
            <a:off x="0" y="548680"/>
            <a:ext cx="118762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solidFill>
                  <a:srgbClr val="0070C0"/>
                </a:solidFill>
              </a:rPr>
              <a:t>Que hacemos</a:t>
            </a:r>
            <a:endParaRPr lang="es-ES" sz="3200" dirty="0"/>
          </a:p>
        </p:txBody>
      </p:sp>
      <p:sp>
        <p:nvSpPr>
          <p:cNvPr id="5" name="4 Elipse"/>
          <p:cNvSpPr/>
          <p:nvPr/>
        </p:nvSpPr>
        <p:spPr>
          <a:xfrm>
            <a:off x="3419872" y="1556792"/>
            <a:ext cx="2520280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AGRO REDES S.R.L.</a:t>
            </a:r>
            <a:endParaRPr lang="es-ES" b="1" dirty="0"/>
          </a:p>
        </p:txBody>
      </p:sp>
      <p:sp>
        <p:nvSpPr>
          <p:cNvPr id="6" name="5 Elipse"/>
          <p:cNvSpPr/>
          <p:nvPr/>
        </p:nvSpPr>
        <p:spPr>
          <a:xfrm>
            <a:off x="2195736" y="4293096"/>
            <a:ext cx="2736304" cy="100811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Administraciones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364088" y="4293096"/>
            <a:ext cx="2736304" cy="8640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Gerenciamientos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23528" y="3284984"/>
            <a:ext cx="2088232" cy="8640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Campos Alquilados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7308304" y="3356992"/>
            <a:ext cx="1800200" cy="7200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Consultoría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788024" y="2636912"/>
            <a:ext cx="1512168" cy="15841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339752" y="2636912"/>
            <a:ext cx="2448272" cy="8640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4067944" y="2636912"/>
            <a:ext cx="720080" cy="165618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788024" y="2636912"/>
            <a:ext cx="2736304" cy="7920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17388" t="22320" r="28244" b="12476"/>
          <a:stretch>
            <a:fillRect/>
          </a:stretch>
        </p:blipFill>
        <p:spPr bwMode="auto">
          <a:xfrm>
            <a:off x="1043608" y="1145650"/>
            <a:ext cx="6984776" cy="523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solidFill>
                  <a:srgbClr val="0070C0"/>
                </a:solidFill>
              </a:rPr>
              <a:t>Zonas de producción 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641" y="1440235"/>
            <a:ext cx="4305847" cy="196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>
                <a:solidFill>
                  <a:srgbClr val="0070C0"/>
                </a:solidFill>
              </a:rPr>
              <a:t>Rotaciones históricas</a:t>
            </a:r>
            <a:endParaRPr lang="es-ES" sz="32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446214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Elipse"/>
          <p:cNvSpPr/>
          <p:nvPr/>
        </p:nvSpPr>
        <p:spPr>
          <a:xfrm>
            <a:off x="611560" y="2492896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5148064" y="2492896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804248" y="2492896"/>
            <a:ext cx="792088" cy="72008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2267744" y="2492896"/>
            <a:ext cx="792088" cy="72008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3131840" y="2492896"/>
            <a:ext cx="792088" cy="7200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7668344" y="2492896"/>
            <a:ext cx="792088" cy="72008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539552" y="37170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0000"/>
                </a:solidFill>
              </a:rPr>
              <a:t> Situación financiera post 08-09 y bajas recarga en el perfil a la siembra de fina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39552" y="4283804"/>
            <a:ext cx="6863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</a:rPr>
              <a:t> Buenos números de doble cultivo y maíz + bajas tasas de financiación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39553" y="479715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rgbClr val="002060"/>
                </a:solidFill>
              </a:rPr>
              <a:t> Bajos márgenes en maíz, problemas comerciales en el trigo.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>
                <a:solidFill>
                  <a:srgbClr val="002060"/>
                </a:solidFill>
              </a:rPr>
              <a:t> Campo propio analiza el maíz desde otro punto de vista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solidFill>
                  <a:srgbClr val="0070C0"/>
                </a:solidFill>
              </a:rPr>
              <a:t>Evolución de la Fina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92080" y="1772816"/>
            <a:ext cx="3312368" cy="175432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u="sng" dirty="0" smtClean="0"/>
              <a:t>Por Que Fina</a:t>
            </a:r>
            <a:endParaRPr lang="es-ES_tradnl" u="sng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Balance de carbono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Cobertura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Perfiles muy cargados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Diversificación del riesgo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Estabilidad en los rendimientos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3568" y="4581128"/>
            <a:ext cx="3528392" cy="92333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u="sng" dirty="0" smtClean="0"/>
              <a:t>Dudas</a:t>
            </a:r>
            <a:endParaRPr lang="es-ES_tradnl" b="1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Dificultades comerciales en trigo.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Puerta 12 en cebada.</a:t>
            </a:r>
            <a:endParaRPr lang="es-E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556792"/>
            <a:ext cx="5148064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661248"/>
            <a:ext cx="2533650" cy="790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292080" y="3645024"/>
            <a:ext cx="3851920" cy="1754326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u="sng" dirty="0" smtClean="0"/>
              <a:t>Por Que Cebada</a:t>
            </a:r>
            <a:endParaRPr lang="es-ES_tradnl" u="sng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Mejor </a:t>
            </a:r>
            <a:r>
              <a:rPr lang="es-ES_tradnl" dirty="0" err="1" smtClean="0"/>
              <a:t>Rto</a:t>
            </a:r>
            <a:r>
              <a:rPr lang="es-ES_tradnl" dirty="0" smtClean="0"/>
              <a:t>. Soja 2da y/o Maiz 2da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Ahora cotiza en el MATBA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Mercado mas fluido (</a:t>
            </a:r>
            <a:r>
              <a:rPr lang="es-ES_tradnl" dirty="0" err="1" smtClean="0"/>
              <a:t>exp</a:t>
            </a:r>
            <a:r>
              <a:rPr lang="es-ES_tradnl" dirty="0" smtClean="0"/>
              <a:t>.)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La AP mejora las posibilidades de un precio mas alto (</a:t>
            </a:r>
            <a:r>
              <a:rPr lang="es-ES_tradnl" dirty="0" err="1" smtClean="0"/>
              <a:t>malteria</a:t>
            </a:r>
            <a:r>
              <a:rPr lang="es-ES_tradnl" dirty="0" smtClean="0"/>
              <a:t>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>
                <a:solidFill>
                  <a:srgbClr val="0070C0"/>
                </a:solidFill>
              </a:rPr>
              <a:t>Condiciones Climáticas</a:t>
            </a:r>
            <a:endParaRPr lang="es-ES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044" t="12870" r="25000" b="12476"/>
          <a:stretch>
            <a:fillRect/>
          </a:stretch>
        </p:blipFill>
        <p:spPr bwMode="auto">
          <a:xfrm>
            <a:off x="35496" y="1731769"/>
            <a:ext cx="3436130" cy="47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/>
        </p:nvGrpSpPr>
        <p:grpSpPr>
          <a:xfrm>
            <a:off x="6191672" y="4293096"/>
            <a:ext cx="2952328" cy="2016224"/>
            <a:chOff x="3491880" y="1556792"/>
            <a:chExt cx="2952328" cy="20162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3007" r="51738" b="58452"/>
            <a:stretch>
              <a:fillRect/>
            </a:stretch>
          </p:blipFill>
          <p:spPr bwMode="auto">
            <a:xfrm>
              <a:off x="3491880" y="1556792"/>
              <a:ext cx="2592288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2502" t="19123" r="-545" b="73742"/>
            <a:stretch>
              <a:fillRect/>
            </a:stretch>
          </p:blipFill>
          <p:spPr bwMode="auto">
            <a:xfrm>
              <a:off x="6012160" y="2348880"/>
              <a:ext cx="43204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059" y="1484784"/>
            <a:ext cx="286543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395536" y="1340768"/>
            <a:ext cx="28083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Situación Actual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35896" y="3501008"/>
            <a:ext cx="1440160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Pronósticos</a:t>
            </a:r>
            <a:endParaRPr lang="es-ES" b="1" dirty="0"/>
          </a:p>
        </p:txBody>
      </p:sp>
      <p:cxnSp>
        <p:nvCxnSpPr>
          <p:cNvPr id="13" name="12 Conector recto de flecha"/>
          <p:cNvCxnSpPr>
            <a:endCxn id="1028" idx="1"/>
          </p:cNvCxnSpPr>
          <p:nvPr/>
        </p:nvCxnSpPr>
        <p:spPr>
          <a:xfrm flipV="1">
            <a:off x="5148064" y="2788122"/>
            <a:ext cx="1022995" cy="56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076056" y="3997870"/>
            <a:ext cx="1008112" cy="871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sp>
        <p:nvSpPr>
          <p:cNvPr id="17" name="16 Elipse"/>
          <p:cNvSpPr/>
          <p:nvPr/>
        </p:nvSpPr>
        <p:spPr>
          <a:xfrm>
            <a:off x="1763688" y="371703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6139855" y="4221088"/>
            <a:ext cx="2896641" cy="1900832"/>
            <a:chOff x="4644008" y="4509120"/>
            <a:chExt cx="2896641" cy="19008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223" r="18219"/>
            <a:stretch>
              <a:fillRect/>
            </a:stretch>
          </p:blipFill>
          <p:spPr bwMode="auto">
            <a:xfrm>
              <a:off x="4644008" y="4509120"/>
              <a:ext cx="2016224" cy="190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4509120"/>
              <a:ext cx="880417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solidFill>
                  <a:srgbClr val="0070C0"/>
                </a:solidFill>
              </a:rPr>
              <a:t>Visión del negocio agrícola y el doble cultivo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213285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s-ES_tradnl" dirty="0" smtClean="0"/>
              <a:t> Financieramente solido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 Recurso escaso tierra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 Dueño de campo</a:t>
            </a:r>
          </a:p>
          <a:p>
            <a:pPr lvl="1"/>
            <a:endParaRPr lang="es-ES_tradnl" dirty="0" smtClean="0"/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 Mas apalancados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 Mas alternativas de inv.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 Recurso escaso capital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 Arrendatario</a:t>
            </a:r>
          </a:p>
        </p:txBody>
      </p:sp>
      <p:sp>
        <p:nvSpPr>
          <p:cNvPr id="7" name="6 Cerrar llave"/>
          <p:cNvSpPr/>
          <p:nvPr/>
        </p:nvSpPr>
        <p:spPr>
          <a:xfrm>
            <a:off x="3419872" y="2204864"/>
            <a:ext cx="216024" cy="79208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851920" y="2348880"/>
            <a:ext cx="1080120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MARGEN</a:t>
            </a:r>
            <a:endParaRPr lang="es-ES" dirty="0"/>
          </a:p>
        </p:txBody>
      </p:sp>
      <p:sp>
        <p:nvSpPr>
          <p:cNvPr id="9" name="8 Cerrar llave"/>
          <p:cNvSpPr/>
          <p:nvPr/>
        </p:nvSpPr>
        <p:spPr>
          <a:xfrm>
            <a:off x="3419872" y="3278018"/>
            <a:ext cx="216024" cy="108708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851920" y="3645024"/>
            <a:ext cx="108012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TASA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7544" y="14127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El análisis del negocio por parte de nuestros clientes y/o socios, depende del perfil y la situación de cada uno.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446091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s-ES_tradnl" dirty="0" smtClean="0"/>
              <a:t>La incorporación de la agricultura de precisión, nos permite:</a:t>
            </a:r>
          </a:p>
          <a:p>
            <a:pPr marL="800100" lvl="1" indent="-342900">
              <a:buAutoNum type="arabicPeriod" startAt="2"/>
            </a:pPr>
            <a:r>
              <a:rPr lang="es-ES_tradnl" dirty="0" smtClean="0"/>
              <a:t>Reducir costos</a:t>
            </a:r>
          </a:p>
          <a:p>
            <a:pPr marL="800100" lvl="1" indent="-342900">
              <a:buAutoNum type="arabicPeriod" startAt="2"/>
            </a:pPr>
            <a:r>
              <a:rPr lang="es-ES_tradnl" dirty="0" smtClean="0"/>
              <a:t>Mejorar Rendimientos</a:t>
            </a:r>
          </a:p>
          <a:p>
            <a:pPr marL="800100" lvl="1" indent="-342900">
              <a:buAutoNum type="arabicPeriod" startAt="2"/>
            </a:pPr>
            <a:r>
              <a:rPr lang="es-ES_tradnl" dirty="0" smtClean="0"/>
              <a:t>Estabilizar calidad de cebada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solidFill>
                  <a:srgbClr val="0070C0"/>
                </a:solidFill>
              </a:rPr>
              <a:t>Visión Económica Financiera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2997"/>
            <a:ext cx="8892480" cy="223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66331"/>
            <a:ext cx="8887917" cy="19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35496" y="5877272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i="1" u="sng" dirty="0" smtClean="0"/>
              <a:t>Nota</a:t>
            </a:r>
            <a:r>
              <a:rPr lang="es-ES_tradnl" sz="1600" i="1" dirty="0" smtClean="0"/>
              <a:t>: precio cebada 163 U$S, Soja 320 U$S. Dólar diciembre 4,8 $/U$S mayo 5 $/U$S. Flete </a:t>
            </a:r>
            <a:r>
              <a:rPr lang="es-ES_tradnl" sz="1600" i="1" dirty="0" err="1" smtClean="0"/>
              <a:t>Catac</a:t>
            </a:r>
            <a:r>
              <a:rPr lang="es-ES_tradnl" sz="1600" i="1" dirty="0" smtClean="0"/>
              <a:t> 2012.</a:t>
            </a:r>
            <a:endParaRPr lang="es-E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solidFill>
                  <a:srgbClr val="0070C0"/>
                </a:solidFill>
              </a:rPr>
              <a:t>Si no vendo la cebada en enero?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63688" y="65253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WWW.AGROREDES.COM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886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JAT Pehuajo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43" y="1628800"/>
            <a:ext cx="8793237" cy="22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386</Words>
  <Application>Microsoft Office PowerPoint</Application>
  <PresentationFormat>Presentación en pantalla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Agro Redes S.R.L.</vt:lpstr>
      <vt:lpstr>Que hacemos</vt:lpstr>
      <vt:lpstr>Zonas de producción </vt:lpstr>
      <vt:lpstr>Rotaciones históricas</vt:lpstr>
      <vt:lpstr>Evolución de la Fina</vt:lpstr>
      <vt:lpstr>Condiciones Climáticas</vt:lpstr>
      <vt:lpstr>Visión del negocio agrícola y el doble cultivo</vt:lpstr>
      <vt:lpstr>Visión Económica Financiera</vt:lpstr>
      <vt:lpstr>Si no vendo la cebada en enero?</vt:lpstr>
      <vt:lpstr>Conclusiones y dudas internas</vt:lpstr>
      <vt:lpstr>Muchas Gracias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 Redes S.R.L.</dc:title>
  <dc:creator>Juan Ignacio Gene</dc:creator>
  <cp:lastModifiedBy>Martin Miguez</cp:lastModifiedBy>
  <cp:revision>13</cp:revision>
  <dcterms:created xsi:type="dcterms:W3CDTF">2012-04-19T13:54:16Z</dcterms:created>
  <dcterms:modified xsi:type="dcterms:W3CDTF">2012-04-21T14:45:18Z</dcterms:modified>
</cp:coreProperties>
</file>